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324" r:id="rId2"/>
    <p:sldId id="263" r:id="rId3"/>
    <p:sldId id="334" r:id="rId4"/>
    <p:sldId id="333" r:id="rId5"/>
    <p:sldId id="268" r:id="rId6"/>
    <p:sldId id="269" r:id="rId7"/>
    <p:sldId id="282" r:id="rId8"/>
    <p:sldId id="289" r:id="rId9"/>
    <p:sldId id="298" r:id="rId10"/>
    <p:sldId id="323" r:id="rId11"/>
    <p:sldId id="335" r:id="rId12"/>
    <p:sldId id="331" r:id="rId13"/>
  </p:sldIdLst>
  <p:sldSz cx="9144000" cy="6858000" type="screen4x3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130" d="100"/>
          <a:sy n="130" d="100"/>
        </p:scale>
        <p:origin x="-180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81CBE-0DB2-4981-8133-6BCEC1372C64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5ABCF-34BD-4EB7-A009-7C26F97D3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98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96DD79-879D-4531-9EAA-AB6FD0A7D1D8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0E0560-B811-43D9-ADCD-B427985F56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0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E0560-B811-43D9-ADCD-B427985F56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0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E93B-9FD5-4543-B38A-F398060BFADE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E8A4-C469-404E-88F4-779EFA8435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E93B-9FD5-4543-B38A-F398060BFADE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E8A4-C469-404E-88F4-779EFA843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E93B-9FD5-4543-B38A-F398060BFADE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E8A4-C469-404E-88F4-779EFA843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E93B-9FD5-4543-B38A-F398060BFADE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E8A4-C469-404E-88F4-779EFA843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E93B-9FD5-4543-B38A-F398060BFADE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35CE8A4-C469-404E-88F4-779EFA843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E93B-9FD5-4543-B38A-F398060BFADE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E8A4-C469-404E-88F4-779EFA843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E93B-9FD5-4543-B38A-F398060BFADE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E8A4-C469-404E-88F4-779EFA843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E93B-9FD5-4543-B38A-F398060BFADE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E8A4-C469-404E-88F4-779EFA843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E93B-9FD5-4543-B38A-F398060BFADE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E8A4-C469-404E-88F4-779EFA843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E93B-9FD5-4543-B38A-F398060BFADE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E8A4-C469-404E-88F4-779EFA843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E93B-9FD5-4543-B38A-F398060BFADE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E8A4-C469-404E-88F4-779EFA843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CAE93B-9FD5-4543-B38A-F398060BFADE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5CE8A4-C469-404E-88F4-779EFA843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8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76300" y="4267200"/>
            <a:ext cx="7391400" cy="249299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Beaty-Warren Middle School </a:t>
            </a:r>
          </a:p>
          <a:p>
            <a:pPr algn="ctr"/>
            <a:r>
              <a:rPr lang="en-US" sz="3200" b="1" dirty="0" smtClean="0"/>
              <a:t>2013-2014 </a:t>
            </a:r>
          </a:p>
          <a:p>
            <a:pPr algn="ctr"/>
            <a:r>
              <a:rPr lang="en-US" sz="3200" b="1" dirty="0" smtClean="0"/>
              <a:t>6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Grade Assignment</a:t>
            </a:r>
          </a:p>
          <a:p>
            <a:pPr algn="ctr"/>
            <a:endParaRPr lang="en-US" sz="2000" b="1" dirty="0" smtClean="0"/>
          </a:p>
          <a:p>
            <a:pPr algn="r"/>
            <a:r>
              <a:rPr lang="en-US" sz="2000" b="1" dirty="0" smtClean="0"/>
              <a:t>February 28, 2013</a:t>
            </a:r>
          </a:p>
          <a:p>
            <a:pPr algn="r"/>
            <a:r>
              <a:rPr lang="en-US" sz="2000" b="1" dirty="0" smtClean="0"/>
              <a:t>Mrs. Decker, Principal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66037" y="409354"/>
            <a:ext cx="6987363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Part of our Family Consumer Science Area will serve as the faculty dining area.  The designated faculty dining area will serve as a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classroom.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31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Summary of Rooms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Core Instruction </a:t>
            </a:r>
          </a:p>
          <a:p>
            <a:pPr lvl="1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grade-</a:t>
            </a:r>
          </a:p>
          <a:p>
            <a:pPr lvl="2"/>
            <a:r>
              <a:rPr lang="en-US" dirty="0" smtClean="0"/>
              <a:t>2 classrooms</a:t>
            </a:r>
          </a:p>
          <a:p>
            <a:pPr lvl="2"/>
            <a:r>
              <a:rPr lang="en-US" dirty="0"/>
              <a:t>3</a:t>
            </a:r>
            <a:r>
              <a:rPr lang="en-US" dirty="0" smtClean="0"/>
              <a:t> split rooms</a:t>
            </a:r>
          </a:p>
          <a:p>
            <a:pPr lvl="1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grade-</a:t>
            </a:r>
          </a:p>
          <a:p>
            <a:pPr lvl="2"/>
            <a:r>
              <a:rPr lang="en-US" dirty="0"/>
              <a:t>7</a:t>
            </a:r>
            <a:r>
              <a:rPr lang="en-US" dirty="0" smtClean="0"/>
              <a:t> classrooms</a:t>
            </a:r>
          </a:p>
          <a:p>
            <a:pPr lvl="2"/>
            <a:r>
              <a:rPr lang="en-US" dirty="0"/>
              <a:t>1</a:t>
            </a:r>
            <a:r>
              <a:rPr lang="en-US" dirty="0" smtClean="0"/>
              <a:t> science lab</a:t>
            </a:r>
          </a:p>
          <a:p>
            <a:pPr lvl="1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grade-</a:t>
            </a:r>
          </a:p>
          <a:p>
            <a:pPr lvl="2"/>
            <a:r>
              <a:rPr lang="en-US" dirty="0"/>
              <a:t>7</a:t>
            </a:r>
            <a:r>
              <a:rPr lang="en-US" dirty="0" smtClean="0"/>
              <a:t> classrooms</a:t>
            </a:r>
          </a:p>
          <a:p>
            <a:pPr lvl="2"/>
            <a:r>
              <a:rPr lang="en-US" dirty="0"/>
              <a:t>1</a:t>
            </a:r>
            <a:r>
              <a:rPr lang="en-US" dirty="0" smtClean="0"/>
              <a:t> science lab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Utilization of other Rooms</a:t>
            </a:r>
          </a:p>
          <a:p>
            <a:pPr lvl="1"/>
            <a:r>
              <a:rPr lang="en-US" sz="2000" dirty="0" smtClean="0"/>
              <a:t>Nursing-conf. room</a:t>
            </a:r>
          </a:p>
          <a:p>
            <a:pPr lvl="1"/>
            <a:r>
              <a:rPr lang="en-US" sz="2000" dirty="0" smtClean="0"/>
              <a:t>Teacher’s Dining Rm.-FCS</a:t>
            </a:r>
          </a:p>
          <a:p>
            <a:pPr lvl="1"/>
            <a:r>
              <a:rPr lang="en-US" sz="2000" dirty="0" smtClean="0"/>
              <a:t>Special Education</a:t>
            </a:r>
          </a:p>
          <a:p>
            <a:pPr lvl="2"/>
            <a:r>
              <a:rPr lang="en-US" sz="1600" dirty="0" smtClean="0"/>
              <a:t>3 split rooms</a:t>
            </a:r>
          </a:p>
          <a:p>
            <a:pPr lvl="1"/>
            <a:r>
              <a:rPr lang="en-US" sz="2000" dirty="0" smtClean="0"/>
              <a:t>Computer Access:</a:t>
            </a:r>
          </a:p>
          <a:p>
            <a:pPr lvl="2"/>
            <a:r>
              <a:rPr lang="en-US" sz="1600" dirty="0" smtClean="0"/>
              <a:t>Computer Technology Room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lassroom</a:t>
            </a:r>
          </a:p>
          <a:p>
            <a:pPr lvl="2"/>
            <a:r>
              <a:rPr lang="en-US" dirty="0" smtClean="0"/>
              <a:t>Media Center</a:t>
            </a:r>
          </a:p>
          <a:p>
            <a:pPr lvl="2"/>
            <a:r>
              <a:rPr lang="en-US" dirty="0" smtClean="0"/>
              <a:t>Distance Learning Area</a:t>
            </a:r>
          </a:p>
          <a:p>
            <a:pPr lvl="2"/>
            <a:r>
              <a:rPr lang="en-US" dirty="0" smtClean="0"/>
              <a:t>Small Group Instruction</a:t>
            </a:r>
          </a:p>
          <a:p>
            <a:pPr lvl="1"/>
            <a:r>
              <a:rPr lang="en-US" sz="2000" dirty="0" smtClean="0"/>
              <a:t>Technology Education</a:t>
            </a:r>
          </a:p>
          <a:p>
            <a:pPr lvl="2"/>
            <a:r>
              <a:rPr lang="en-US" dirty="0" smtClean="0"/>
              <a:t>2 rooms</a:t>
            </a:r>
          </a:p>
          <a:p>
            <a:pPr lvl="1"/>
            <a:r>
              <a:rPr lang="en-US" sz="2000" dirty="0" smtClean="0"/>
              <a:t>Computer Technology</a:t>
            </a:r>
          </a:p>
          <a:p>
            <a:pPr lvl="2"/>
            <a:r>
              <a:rPr lang="en-US" dirty="0" smtClean="0"/>
              <a:t>1 room</a:t>
            </a:r>
          </a:p>
          <a:p>
            <a:pPr lvl="1"/>
            <a:r>
              <a:rPr lang="en-US" sz="2000" dirty="0" smtClean="0"/>
              <a:t>Reading Instruction</a:t>
            </a:r>
          </a:p>
          <a:p>
            <a:pPr lvl="2"/>
            <a:r>
              <a:rPr lang="en-US" dirty="0" smtClean="0"/>
              <a:t>2 rooms </a:t>
            </a:r>
          </a:p>
          <a:p>
            <a:pPr marL="905256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81000" y="5096708"/>
            <a:ext cx="8229600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We look forward to being in our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building </a:t>
            </a:r>
            <a:r>
              <a:rPr lang="en-US" sz="3200" b="1" dirty="0" smtClean="0"/>
              <a:t>at the conclusion of the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BWMS building </a:t>
            </a:r>
            <a:r>
              <a:rPr lang="en-US" sz="3200" b="1" dirty="0"/>
              <a:t>p</a:t>
            </a:r>
            <a:r>
              <a:rPr lang="en-US" sz="3200" b="1" dirty="0" smtClean="0"/>
              <a:t>roject!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1463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85800" y="4038600"/>
            <a:ext cx="7353300" cy="26776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6</a:t>
            </a:r>
            <a:r>
              <a:rPr lang="en-US" sz="2400" b="1" u="sng" baseline="30000" dirty="0" smtClean="0"/>
              <a:t>th</a:t>
            </a:r>
            <a:r>
              <a:rPr lang="en-US" sz="2400" b="1" u="sng" dirty="0" smtClean="0"/>
              <a:t> Grade Core Classes: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Some classes would be held in rooms “split” by room </a:t>
            </a:r>
            <a:r>
              <a:rPr lang="en-US" sz="2400" dirty="0" smtClean="0"/>
              <a:t>dividers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Science- </a:t>
            </a:r>
            <a:r>
              <a:rPr lang="en-US" sz="2400" dirty="0" smtClean="0"/>
              <a:t>Band Room     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L</a:t>
            </a:r>
            <a:r>
              <a:rPr lang="en-US" sz="2400" dirty="0" smtClean="0"/>
              <a:t>anguage </a:t>
            </a:r>
            <a:r>
              <a:rPr lang="en-US" sz="2400" dirty="0" smtClean="0"/>
              <a:t>Arts- Art </a:t>
            </a:r>
            <a:r>
              <a:rPr lang="en-US" sz="2400" dirty="0" smtClean="0"/>
              <a:t>Room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Social </a:t>
            </a:r>
            <a:r>
              <a:rPr lang="en-US" sz="2400" dirty="0" smtClean="0"/>
              <a:t>Studies- Chorus </a:t>
            </a:r>
            <a:r>
              <a:rPr lang="en-US" sz="2400" dirty="0" smtClean="0"/>
              <a:t>Room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Math-would </a:t>
            </a:r>
            <a:r>
              <a:rPr lang="en-US" sz="2400" dirty="0" smtClean="0"/>
              <a:t>be in individual classrooms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00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Education Classrooms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sz="3200" dirty="0" smtClean="0"/>
              <a:t>Life Skills </a:t>
            </a:r>
            <a:r>
              <a:rPr lang="en-US" sz="3200" dirty="0" smtClean="0"/>
              <a:t>Support </a:t>
            </a:r>
            <a:endParaRPr lang="en-US" sz="3200" dirty="0" smtClean="0"/>
          </a:p>
          <a:p>
            <a:pPr lvl="2">
              <a:buFont typeface="Wingdings" pitchFamily="2" charset="2"/>
              <a:buChar char="§"/>
            </a:pPr>
            <a:r>
              <a:rPr lang="en-US" sz="3000" dirty="0"/>
              <a:t>O</a:t>
            </a:r>
            <a:r>
              <a:rPr lang="en-US" sz="3000" dirty="0" smtClean="0"/>
              <a:t>ne large room  </a:t>
            </a:r>
          </a:p>
          <a:p>
            <a:pPr lvl="3">
              <a:buFont typeface="Wingdings" pitchFamily="2" charset="2"/>
              <a:buChar char="§"/>
            </a:pPr>
            <a:r>
              <a:rPr lang="en-US" sz="3000" dirty="0" smtClean="0"/>
              <a:t>Kitchen, </a:t>
            </a:r>
            <a:r>
              <a:rPr lang="en-US" sz="3000" dirty="0" smtClean="0"/>
              <a:t>restroom </a:t>
            </a:r>
            <a:r>
              <a:rPr lang="en-US" sz="3000" dirty="0"/>
              <a:t>f</a:t>
            </a:r>
            <a:r>
              <a:rPr lang="en-US" sz="3000" dirty="0" smtClean="0"/>
              <a:t>acilities</a:t>
            </a:r>
            <a:endParaRPr lang="en-US" sz="3000" dirty="0"/>
          </a:p>
          <a:p>
            <a:pPr lvl="2">
              <a:buFont typeface="Wingdings" pitchFamily="2" charset="2"/>
              <a:buChar char="§"/>
            </a:pPr>
            <a:r>
              <a:rPr lang="en-US" sz="3200" dirty="0" smtClean="0"/>
              <a:t>Smaller </a:t>
            </a:r>
            <a:r>
              <a:rPr lang="en-US" sz="3200" dirty="0" smtClean="0"/>
              <a:t>room </a:t>
            </a:r>
            <a:r>
              <a:rPr lang="en-US" sz="3200" dirty="0" smtClean="0"/>
              <a:t>for small group instruction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 smtClean="0"/>
              <a:t>Learning Support/Emotional Support/Autistic Support</a:t>
            </a:r>
          </a:p>
          <a:p>
            <a:pPr lvl="2">
              <a:buFont typeface="Wingdings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Will share divided </a:t>
            </a:r>
            <a:r>
              <a:rPr lang="en-US" sz="3200" dirty="0"/>
              <a:t>r</a:t>
            </a:r>
            <a:r>
              <a:rPr lang="en-US" sz="3200" dirty="0" smtClean="0"/>
              <a:t>ooms</a:t>
            </a:r>
          </a:p>
          <a:p>
            <a:pPr lvl="2">
              <a:buFont typeface="Wingdings" pitchFamily="2" charset="2"/>
              <a:buChar char="§"/>
            </a:pPr>
            <a:endParaRPr lang="en-US" dirty="0" smtClean="0"/>
          </a:p>
          <a:p>
            <a:pPr marL="58521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81000"/>
            <a:ext cx="5588000" cy="4191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5029200"/>
            <a:ext cx="8153400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smtClean="0"/>
              <a:t>Family Consumer Science, Art, Health and 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 Library </a:t>
            </a:r>
            <a:r>
              <a:rPr lang="en-US" sz="3200" dirty="0" smtClean="0"/>
              <a:t>will </a:t>
            </a:r>
            <a:r>
              <a:rPr lang="en-US" sz="3200" dirty="0" smtClean="0"/>
              <a:t>be “on a cart” using </a:t>
            </a:r>
            <a:r>
              <a:rPr lang="en-US" sz="3200" dirty="0"/>
              <a:t>c</a:t>
            </a:r>
            <a:r>
              <a:rPr lang="en-US" sz="3200" dirty="0" smtClean="0"/>
              <a:t>ore teachers</a:t>
            </a:r>
            <a:r>
              <a:rPr lang="en-US" sz="3200" dirty="0" smtClean="0"/>
              <a:t>’ rooms.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14" y="-2286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10800000" flipV="1">
            <a:off x="762000" y="457200"/>
            <a:ext cx="7848600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Media Center </a:t>
            </a:r>
            <a:r>
              <a:rPr lang="en-US" sz="2400" dirty="0" smtClean="0">
                <a:solidFill>
                  <a:schemeClr val="tx1"/>
                </a:solidFill>
              </a:rPr>
              <a:t>will be used as a </a:t>
            </a:r>
            <a:r>
              <a:rPr lang="en-US" sz="2400" dirty="0" smtClean="0">
                <a:solidFill>
                  <a:schemeClr val="tx1"/>
                </a:solidFill>
              </a:rPr>
              <a:t>library, </a:t>
            </a:r>
            <a:r>
              <a:rPr lang="en-US" sz="2400" dirty="0" smtClean="0">
                <a:solidFill>
                  <a:schemeClr val="tx1"/>
                </a:solidFill>
              </a:rPr>
              <a:t>and other purposes such as - </a:t>
            </a:r>
            <a:r>
              <a:rPr lang="en-US" sz="2400" dirty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xploratory classes</a:t>
            </a:r>
            <a:r>
              <a:rPr lang="en-US" sz="2400" dirty="0" smtClean="0">
                <a:solidFill>
                  <a:schemeClr val="tx1"/>
                </a:solidFill>
              </a:rPr>
              <a:t>, computer access for content areas, and an office area for administration and </a:t>
            </a:r>
            <a:r>
              <a:rPr lang="en-US" sz="2400" dirty="0" smtClean="0">
                <a:solidFill>
                  <a:schemeClr val="tx1"/>
                </a:solidFill>
              </a:rPr>
              <a:t>guidance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15442" y="5173882"/>
            <a:ext cx="8305800" cy="107721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auditorium will continue to serve as the band, chorus, and orchestra room.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01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876800"/>
            <a:ext cx="48006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NURSING Services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Will be located on the first floor in an area that will be a conference </a:t>
            </a:r>
            <a:r>
              <a:rPr lang="en-US" sz="3200" dirty="0" smtClean="0"/>
              <a:t>room.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9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209800"/>
            <a:ext cx="5715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" y="450502"/>
            <a:ext cx="8458200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Physical Education classes and Technology Education remain unchanged for 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7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and 8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grades.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3009900"/>
            <a:ext cx="27622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" y="4800600"/>
            <a:ext cx="8382000" cy="18158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Computers will be available at various times of the day in the Media Center, a small group instruction room, Computer Technology Lab,  a classroom, and in the Distance </a:t>
            </a:r>
            <a:r>
              <a:rPr lang="en-US" sz="2800" dirty="0"/>
              <a:t>L</a:t>
            </a:r>
            <a:r>
              <a:rPr lang="en-US" sz="2800" dirty="0" smtClean="0"/>
              <a:t>earning </a:t>
            </a:r>
            <a:r>
              <a:rPr lang="en-US" sz="2800" dirty="0"/>
              <a:t>A</a:t>
            </a:r>
            <a:r>
              <a:rPr lang="en-US" sz="2800" dirty="0" smtClean="0"/>
              <a:t>rea.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23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Words>338</Words>
  <Application>Microsoft Office PowerPoint</Application>
  <PresentationFormat>On-screen Show (4:3)</PresentationFormat>
  <Paragraphs>59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PowerPoint Presentation</vt:lpstr>
      <vt:lpstr>PowerPoint Presentation</vt:lpstr>
      <vt:lpstr>Special Education Classrooms</vt:lpstr>
      <vt:lpstr>PowerPoint Presentation</vt:lpstr>
      <vt:lpstr>PowerPoint Presentation</vt:lpstr>
      <vt:lpstr>PowerPoint Presentation</vt:lpstr>
      <vt:lpstr>NURSING Services </vt:lpstr>
      <vt:lpstr>PowerPoint Presentation</vt:lpstr>
      <vt:lpstr>PowerPoint Presentation</vt:lpstr>
      <vt:lpstr>PowerPoint Presentation</vt:lpstr>
      <vt:lpstr>Summary of Rooms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shultzl</dc:creator>
  <cp:lastModifiedBy>Horner, Patricia</cp:lastModifiedBy>
  <cp:revision>49</cp:revision>
  <cp:lastPrinted>2013-02-21T15:54:50Z</cp:lastPrinted>
  <dcterms:created xsi:type="dcterms:W3CDTF">2013-01-11T13:39:41Z</dcterms:created>
  <dcterms:modified xsi:type="dcterms:W3CDTF">2013-02-21T16:18:31Z</dcterms:modified>
</cp:coreProperties>
</file>