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56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B8A146-1257-457B-8A72-918A64CAD5A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5C9B7-D3AD-45C3-A27D-46C02099A282}">
      <dgm:prSet phldrT="[Text]"/>
      <dgm:spPr/>
      <dgm:t>
        <a:bodyPr/>
        <a:lstStyle/>
        <a:p>
          <a:r>
            <a:rPr lang="en-US"/>
            <a:t>Advantages</a:t>
          </a:r>
        </a:p>
      </dgm:t>
    </dgm:pt>
    <dgm:pt modelId="{7961D77A-81BA-491D-811D-B2DF1B62AC1C}" type="parTrans" cxnId="{0D46C750-C1E8-42DC-8208-118A60C965FF}">
      <dgm:prSet/>
      <dgm:spPr/>
      <dgm:t>
        <a:bodyPr/>
        <a:lstStyle/>
        <a:p>
          <a:endParaRPr lang="en-US"/>
        </a:p>
      </dgm:t>
    </dgm:pt>
    <dgm:pt modelId="{D8EE1CF7-356C-4DD1-9BC9-74B01A8A35C6}" type="sibTrans" cxnId="{0D46C750-C1E8-42DC-8208-118A60C965FF}">
      <dgm:prSet/>
      <dgm:spPr/>
      <dgm:t>
        <a:bodyPr/>
        <a:lstStyle/>
        <a:p>
          <a:endParaRPr lang="en-US"/>
        </a:p>
      </dgm:t>
    </dgm:pt>
    <dgm:pt modelId="{7D6EDCDC-0E62-4AF0-8EF2-33235D693A12}">
      <dgm:prSet phldrT="[Text]"/>
      <dgm:spPr/>
      <dgm:t>
        <a:bodyPr/>
        <a:lstStyle/>
        <a:p>
          <a:r>
            <a:rPr lang="en-US" dirty="0"/>
            <a:t>AEDY </a:t>
          </a:r>
          <a:r>
            <a:rPr lang="en-US" dirty="0" smtClean="0"/>
            <a:t>would be utilizing </a:t>
          </a:r>
          <a:r>
            <a:rPr lang="en-US" dirty="0"/>
            <a:t>a building owned and operated by WCSD</a:t>
          </a:r>
        </a:p>
      </dgm:t>
    </dgm:pt>
    <dgm:pt modelId="{CDDCE065-3ED3-4B82-AC38-7A5A11C95919}" type="parTrans" cxnId="{B980CD67-9E81-4823-A1D4-BFD459022101}">
      <dgm:prSet/>
      <dgm:spPr/>
      <dgm:t>
        <a:bodyPr/>
        <a:lstStyle/>
        <a:p>
          <a:endParaRPr lang="en-US"/>
        </a:p>
      </dgm:t>
    </dgm:pt>
    <dgm:pt modelId="{4F8FF442-EB15-4D5C-87AC-79494C8E3950}" type="sibTrans" cxnId="{B980CD67-9E81-4823-A1D4-BFD459022101}">
      <dgm:prSet/>
      <dgm:spPr/>
      <dgm:t>
        <a:bodyPr/>
        <a:lstStyle/>
        <a:p>
          <a:endParaRPr lang="en-US"/>
        </a:p>
      </dgm:t>
    </dgm:pt>
    <dgm:pt modelId="{66BDE690-32F7-4326-BD84-FA9443A75856}">
      <dgm:prSet phldrT="[Text]"/>
      <dgm:spPr/>
      <dgm:t>
        <a:bodyPr/>
        <a:lstStyle/>
        <a:p>
          <a:r>
            <a:rPr lang="en-US"/>
            <a:t>Disadvantages</a:t>
          </a:r>
        </a:p>
      </dgm:t>
    </dgm:pt>
    <dgm:pt modelId="{D68894B4-13EB-49DF-B497-2F2164924B19}" type="parTrans" cxnId="{6E167367-4724-4C5E-AA78-E17C69DF5E4A}">
      <dgm:prSet/>
      <dgm:spPr/>
      <dgm:t>
        <a:bodyPr/>
        <a:lstStyle/>
        <a:p>
          <a:endParaRPr lang="en-US"/>
        </a:p>
      </dgm:t>
    </dgm:pt>
    <dgm:pt modelId="{A9D6E0BD-4BBA-4B17-80BB-A6B20550FFF2}" type="sibTrans" cxnId="{6E167367-4724-4C5E-AA78-E17C69DF5E4A}">
      <dgm:prSet/>
      <dgm:spPr/>
      <dgm:t>
        <a:bodyPr/>
        <a:lstStyle/>
        <a:p>
          <a:endParaRPr lang="en-US"/>
        </a:p>
      </dgm:t>
    </dgm:pt>
    <dgm:pt modelId="{D1F86A02-34C3-4514-9D1F-3CDAACD07837}">
      <dgm:prSet phldrT="[Text]"/>
      <dgm:spPr/>
      <dgm:t>
        <a:bodyPr/>
        <a:lstStyle/>
        <a:p>
          <a:r>
            <a:rPr lang="en-US"/>
            <a:t>Restrooms in the general student population</a:t>
          </a:r>
        </a:p>
      </dgm:t>
    </dgm:pt>
    <dgm:pt modelId="{683C7FA2-D3AE-405C-8423-DBCA45D733AC}" type="parTrans" cxnId="{BC92440B-CAA4-4616-B9B6-A864C8E0E9A3}">
      <dgm:prSet/>
      <dgm:spPr/>
      <dgm:t>
        <a:bodyPr/>
        <a:lstStyle/>
        <a:p>
          <a:endParaRPr lang="en-US"/>
        </a:p>
      </dgm:t>
    </dgm:pt>
    <dgm:pt modelId="{02B703C2-416B-4C2B-A882-A6686FB5BD03}" type="sibTrans" cxnId="{BC92440B-CAA4-4616-B9B6-A864C8E0E9A3}">
      <dgm:prSet/>
      <dgm:spPr/>
      <dgm:t>
        <a:bodyPr/>
        <a:lstStyle/>
        <a:p>
          <a:endParaRPr lang="en-US"/>
        </a:p>
      </dgm:t>
    </dgm:pt>
    <dgm:pt modelId="{6F416C90-4167-4DDA-95A5-72281FA3CB68}">
      <dgm:prSet phldrT="[Text]"/>
      <dgm:spPr/>
      <dgm:t>
        <a:bodyPr/>
        <a:lstStyle/>
        <a:p>
          <a:r>
            <a:rPr lang="en-US" dirty="0" smtClean="0"/>
            <a:t>Provides </a:t>
          </a:r>
          <a:r>
            <a:rPr lang="en-US" dirty="0"/>
            <a:t>for the current curriculum </a:t>
          </a:r>
          <a:r>
            <a:rPr lang="en-US" dirty="0" smtClean="0"/>
            <a:t>opportunities to be maintained</a:t>
          </a:r>
          <a:endParaRPr lang="en-US" dirty="0"/>
        </a:p>
      </dgm:t>
    </dgm:pt>
    <dgm:pt modelId="{62DD7876-0D9B-41D3-B3D7-E457C96C3C8D}" type="parTrans" cxnId="{93E070C9-CAAB-4E73-8224-4AEF23D2E42B}">
      <dgm:prSet/>
      <dgm:spPr/>
      <dgm:t>
        <a:bodyPr/>
        <a:lstStyle/>
        <a:p>
          <a:endParaRPr lang="en-US"/>
        </a:p>
      </dgm:t>
    </dgm:pt>
    <dgm:pt modelId="{36819FA1-B5C7-4A39-B561-AC31A230E6A9}" type="sibTrans" cxnId="{93E070C9-CAAB-4E73-8224-4AEF23D2E42B}">
      <dgm:prSet/>
      <dgm:spPr/>
      <dgm:t>
        <a:bodyPr/>
        <a:lstStyle/>
        <a:p>
          <a:endParaRPr lang="en-US"/>
        </a:p>
      </dgm:t>
    </dgm:pt>
    <dgm:pt modelId="{FCB339E3-F05B-4E05-8159-7BF38EEDBA11}">
      <dgm:prSet phldrT="[Text]"/>
      <dgm:spPr/>
      <dgm:t>
        <a:bodyPr/>
        <a:lstStyle/>
        <a:p>
          <a:r>
            <a:rPr lang="en-US" dirty="0" smtClean="0"/>
            <a:t>Allows </a:t>
          </a:r>
          <a:r>
            <a:rPr lang="en-US" dirty="0"/>
            <a:t>students to attend career programs at WCCC</a:t>
          </a:r>
        </a:p>
      </dgm:t>
    </dgm:pt>
    <dgm:pt modelId="{32EE0AE0-6B56-46B9-A641-10E3D27E6112}" type="parTrans" cxnId="{2FED416D-AF73-4D41-8A2A-DB79A67D29D7}">
      <dgm:prSet/>
      <dgm:spPr/>
      <dgm:t>
        <a:bodyPr/>
        <a:lstStyle/>
        <a:p>
          <a:endParaRPr lang="en-US"/>
        </a:p>
      </dgm:t>
    </dgm:pt>
    <dgm:pt modelId="{8E21932A-5526-4E37-A81B-8C4F985206C4}" type="sibTrans" cxnId="{2FED416D-AF73-4D41-8A2A-DB79A67D29D7}">
      <dgm:prSet/>
      <dgm:spPr/>
      <dgm:t>
        <a:bodyPr/>
        <a:lstStyle/>
        <a:p>
          <a:endParaRPr lang="en-US"/>
        </a:p>
      </dgm:t>
    </dgm:pt>
    <dgm:pt modelId="{8A32369B-7B4B-42CD-ABC6-6CB70F91FA45}">
      <dgm:prSet phldrT="[Text]"/>
      <dgm:spPr/>
      <dgm:t>
        <a:bodyPr/>
        <a:lstStyle/>
        <a:p>
          <a:r>
            <a:rPr lang="en-US"/>
            <a:t>AEDY removed from daily functioning of WAHS</a:t>
          </a:r>
        </a:p>
      </dgm:t>
    </dgm:pt>
    <dgm:pt modelId="{EA81C6E6-1028-4C97-9462-F19CBDA3CE0E}" type="parTrans" cxnId="{BAE44DEB-C5CB-42FB-8A29-7BEFF614E0EE}">
      <dgm:prSet/>
      <dgm:spPr/>
      <dgm:t>
        <a:bodyPr/>
        <a:lstStyle/>
        <a:p>
          <a:endParaRPr lang="en-US"/>
        </a:p>
      </dgm:t>
    </dgm:pt>
    <dgm:pt modelId="{B6A88E4D-2A5F-49D1-8171-B70C0F3C88F6}" type="sibTrans" cxnId="{BAE44DEB-C5CB-42FB-8A29-7BEFF614E0EE}">
      <dgm:prSet/>
      <dgm:spPr/>
      <dgm:t>
        <a:bodyPr/>
        <a:lstStyle/>
        <a:p>
          <a:endParaRPr lang="en-US"/>
        </a:p>
      </dgm:t>
    </dgm:pt>
    <dgm:pt modelId="{A5F8747B-7CBF-44A9-88D8-D12FAE6D1387}">
      <dgm:prSet phldrT="[Text]"/>
      <dgm:spPr/>
      <dgm:t>
        <a:bodyPr/>
        <a:lstStyle/>
        <a:p>
          <a:r>
            <a:rPr lang="en-US"/>
            <a:t>2 classrooms returned to WAHS</a:t>
          </a:r>
        </a:p>
      </dgm:t>
    </dgm:pt>
    <dgm:pt modelId="{7EDEDE89-3868-45D1-A371-592C173A5F22}" type="parTrans" cxnId="{04D3DC88-8926-464B-A23F-5BC3E7A55965}">
      <dgm:prSet/>
      <dgm:spPr/>
      <dgm:t>
        <a:bodyPr/>
        <a:lstStyle/>
        <a:p>
          <a:endParaRPr lang="en-US"/>
        </a:p>
      </dgm:t>
    </dgm:pt>
    <dgm:pt modelId="{7A8E3711-F703-4387-B9F9-7255E6BB6912}" type="sibTrans" cxnId="{04D3DC88-8926-464B-A23F-5BC3E7A55965}">
      <dgm:prSet/>
      <dgm:spPr/>
      <dgm:t>
        <a:bodyPr/>
        <a:lstStyle/>
        <a:p>
          <a:endParaRPr lang="en-US"/>
        </a:p>
      </dgm:t>
    </dgm:pt>
    <dgm:pt modelId="{86F20368-CA86-42A0-A873-28D88F1CFAEA}">
      <dgm:prSet phldrT="[Text]"/>
      <dgm:spPr/>
      <dgm:t>
        <a:bodyPr/>
        <a:lstStyle/>
        <a:p>
          <a:r>
            <a:rPr lang="en-US" dirty="0"/>
            <a:t>9th grade Computer Literacy class housed at WAHS</a:t>
          </a:r>
        </a:p>
      </dgm:t>
    </dgm:pt>
    <dgm:pt modelId="{223B42AA-46DD-4DC7-8B53-26A2F186EFEB}" type="parTrans" cxnId="{8E705D40-FD9D-4AEE-9705-478F5CBC17F8}">
      <dgm:prSet/>
      <dgm:spPr/>
      <dgm:t>
        <a:bodyPr/>
        <a:lstStyle/>
        <a:p>
          <a:endParaRPr lang="en-US"/>
        </a:p>
      </dgm:t>
    </dgm:pt>
    <dgm:pt modelId="{0630AF4F-B999-4072-8B9A-548628AD896B}" type="sibTrans" cxnId="{8E705D40-FD9D-4AEE-9705-478F5CBC17F8}">
      <dgm:prSet/>
      <dgm:spPr/>
      <dgm:t>
        <a:bodyPr/>
        <a:lstStyle/>
        <a:p>
          <a:endParaRPr lang="en-US"/>
        </a:p>
      </dgm:t>
    </dgm:pt>
    <dgm:pt modelId="{AEDD1A5B-6C85-4396-9C8B-483733E5B3BF}">
      <dgm:prSet phldrT="[Text]"/>
      <dgm:spPr/>
      <dgm:t>
        <a:bodyPr/>
        <a:lstStyle/>
        <a:p>
          <a:r>
            <a:rPr lang="en-US" dirty="0"/>
            <a:t>less student traffic </a:t>
          </a:r>
          <a:r>
            <a:rPr lang="en-US" dirty="0" smtClean="0"/>
            <a:t>between </a:t>
          </a:r>
          <a:r>
            <a:rPr lang="en-US" dirty="0"/>
            <a:t>buildings providing greater security for both buildings</a:t>
          </a:r>
        </a:p>
      </dgm:t>
    </dgm:pt>
    <dgm:pt modelId="{A251AED0-55FC-4886-8D29-3DBA7F8F2BF5}" type="parTrans" cxnId="{F933F648-1D32-4DA3-8C9F-026FDE4FE2BC}">
      <dgm:prSet/>
      <dgm:spPr/>
      <dgm:t>
        <a:bodyPr/>
        <a:lstStyle/>
        <a:p>
          <a:endParaRPr lang="en-US"/>
        </a:p>
      </dgm:t>
    </dgm:pt>
    <dgm:pt modelId="{4460EECE-A9D0-4B40-BD38-15CAECACF3D0}" type="sibTrans" cxnId="{F933F648-1D32-4DA3-8C9F-026FDE4FE2BC}">
      <dgm:prSet/>
      <dgm:spPr/>
      <dgm:t>
        <a:bodyPr/>
        <a:lstStyle/>
        <a:p>
          <a:endParaRPr lang="en-US"/>
        </a:p>
      </dgm:t>
    </dgm:pt>
    <dgm:pt modelId="{80F326C4-1AE4-4F62-8B83-66DECFE4A460}">
      <dgm:prSet phldrT="[Text]"/>
      <dgm:spPr/>
      <dgm:t>
        <a:bodyPr/>
        <a:lstStyle/>
        <a:p>
          <a:r>
            <a:rPr lang="en-US"/>
            <a:t>Additional computer lab at WAHS when classes not being taught which is increasingly important with upcoming state testing going online</a:t>
          </a:r>
        </a:p>
      </dgm:t>
    </dgm:pt>
    <dgm:pt modelId="{E574A7BF-1FF1-48E6-ADBF-E9F8AB8F7AF1}" type="parTrans" cxnId="{8F236FA5-BC8D-46ED-BE06-010A675903C1}">
      <dgm:prSet/>
      <dgm:spPr/>
      <dgm:t>
        <a:bodyPr/>
        <a:lstStyle/>
        <a:p>
          <a:endParaRPr lang="en-US"/>
        </a:p>
      </dgm:t>
    </dgm:pt>
    <dgm:pt modelId="{4521A3F8-59E3-421C-BA57-67C74C3FC546}" type="sibTrans" cxnId="{8F236FA5-BC8D-46ED-BE06-010A675903C1}">
      <dgm:prSet/>
      <dgm:spPr/>
      <dgm:t>
        <a:bodyPr/>
        <a:lstStyle/>
        <a:p>
          <a:endParaRPr lang="en-US"/>
        </a:p>
      </dgm:t>
    </dgm:pt>
    <dgm:pt modelId="{3D7F5B0A-8572-4355-9A6C-3D09C586B5C5}">
      <dgm:prSet phldrT="[Text]"/>
      <dgm:spPr/>
      <dgm:t>
        <a:bodyPr/>
        <a:lstStyle/>
        <a:p>
          <a:r>
            <a:rPr lang="en-US" dirty="0"/>
            <a:t>AEDY students will be able to enter and exit using WCCC back door right next to AEDY classroom; </a:t>
          </a:r>
          <a:r>
            <a:rPr lang="en-US" dirty="0" smtClean="0"/>
            <a:t>AEDY students will have less interaction with non-AEDY students</a:t>
          </a:r>
          <a:endParaRPr lang="en-US" dirty="0"/>
        </a:p>
      </dgm:t>
    </dgm:pt>
    <dgm:pt modelId="{59CA7C9B-1246-4450-AD3F-62F837973B1E}" type="parTrans" cxnId="{1B429919-A493-4D95-B55B-F6D5FC923620}">
      <dgm:prSet/>
      <dgm:spPr/>
      <dgm:t>
        <a:bodyPr/>
        <a:lstStyle/>
        <a:p>
          <a:endParaRPr lang="en-US"/>
        </a:p>
      </dgm:t>
    </dgm:pt>
    <dgm:pt modelId="{B6D28FA8-1EB8-4C5D-8CBB-4CFFFD09B67C}" type="sibTrans" cxnId="{1B429919-A493-4D95-B55B-F6D5FC923620}">
      <dgm:prSet/>
      <dgm:spPr/>
      <dgm:t>
        <a:bodyPr/>
        <a:lstStyle/>
        <a:p>
          <a:endParaRPr lang="en-US"/>
        </a:p>
      </dgm:t>
    </dgm:pt>
    <dgm:pt modelId="{3BE1F74A-1FAB-43D2-80F7-45D6974F50E0}">
      <dgm:prSet phldrT="[Text]"/>
      <dgm:spPr/>
      <dgm:t>
        <a:bodyPr/>
        <a:lstStyle/>
        <a:p>
          <a:r>
            <a:rPr lang="en-US"/>
            <a:t>Travel to WAHS for Physical Education </a:t>
          </a:r>
        </a:p>
      </dgm:t>
    </dgm:pt>
    <dgm:pt modelId="{A310E43A-7E98-4BE7-8CAF-B28543B3FB0D}" type="parTrans" cxnId="{143A66FA-8079-474D-A049-ECCB982C0559}">
      <dgm:prSet/>
      <dgm:spPr/>
      <dgm:t>
        <a:bodyPr/>
        <a:lstStyle/>
        <a:p>
          <a:endParaRPr lang="en-US"/>
        </a:p>
      </dgm:t>
    </dgm:pt>
    <dgm:pt modelId="{31062EFE-DDD9-4835-9AA9-88C643DE20E3}" type="sibTrans" cxnId="{143A66FA-8079-474D-A049-ECCB982C0559}">
      <dgm:prSet/>
      <dgm:spPr/>
      <dgm:t>
        <a:bodyPr/>
        <a:lstStyle/>
        <a:p>
          <a:endParaRPr lang="en-US"/>
        </a:p>
      </dgm:t>
    </dgm:pt>
    <dgm:pt modelId="{015A1B3D-E6B1-46C1-971A-E29A9F82BC5A}">
      <dgm:prSet phldrT="[Text]"/>
      <dgm:spPr/>
      <dgm:t>
        <a:bodyPr/>
        <a:lstStyle/>
        <a:p>
          <a:r>
            <a:rPr lang="en-US"/>
            <a:t>Meals will need to be delivered for breakfast and lunch</a:t>
          </a:r>
        </a:p>
      </dgm:t>
    </dgm:pt>
    <dgm:pt modelId="{48180DF8-CC32-4A46-89F6-EE244772CE97}" type="parTrans" cxnId="{3C223C00-6B5F-49C1-A484-D171F63FDABF}">
      <dgm:prSet/>
      <dgm:spPr/>
      <dgm:t>
        <a:bodyPr/>
        <a:lstStyle/>
        <a:p>
          <a:endParaRPr lang="en-US"/>
        </a:p>
      </dgm:t>
    </dgm:pt>
    <dgm:pt modelId="{EB1BF255-C1D6-419B-8C7A-C653EB13BEB3}" type="sibTrans" cxnId="{3C223C00-6B5F-49C1-A484-D171F63FDABF}">
      <dgm:prSet/>
      <dgm:spPr/>
      <dgm:t>
        <a:bodyPr/>
        <a:lstStyle/>
        <a:p>
          <a:endParaRPr lang="en-US"/>
        </a:p>
      </dgm:t>
    </dgm:pt>
    <dgm:pt modelId="{E3A5CAD6-53C5-4408-9142-70D41EF8344C}">
      <dgm:prSet phldrT="[Text]"/>
      <dgm:spPr/>
      <dgm:t>
        <a:bodyPr/>
        <a:lstStyle/>
        <a:p>
          <a:r>
            <a:rPr lang="en-US" dirty="0" smtClean="0"/>
            <a:t>Technology infrastructure in place</a:t>
          </a:r>
          <a:endParaRPr lang="en-US" dirty="0"/>
        </a:p>
      </dgm:t>
    </dgm:pt>
    <dgm:pt modelId="{11BACAC0-8AE4-464F-9563-B73B54CC4D8B}" type="parTrans" cxnId="{317801D6-C61A-4900-96D5-5A4CB1E0C96B}">
      <dgm:prSet/>
      <dgm:spPr/>
      <dgm:t>
        <a:bodyPr/>
        <a:lstStyle/>
        <a:p>
          <a:endParaRPr lang="en-US"/>
        </a:p>
      </dgm:t>
    </dgm:pt>
    <dgm:pt modelId="{0743D4C7-1D3C-4928-9EBB-8A5E8D4E5BAD}" type="sibTrans" cxnId="{317801D6-C61A-4900-96D5-5A4CB1E0C96B}">
      <dgm:prSet/>
      <dgm:spPr/>
      <dgm:t>
        <a:bodyPr/>
        <a:lstStyle/>
        <a:p>
          <a:endParaRPr lang="en-US"/>
        </a:p>
      </dgm:t>
    </dgm:pt>
    <dgm:pt modelId="{A4EF70C0-C886-4316-BFC8-3360ECC2239D}">
      <dgm:prSet phldrT="[Text]"/>
      <dgm:spPr/>
      <dgm:t>
        <a:bodyPr/>
        <a:lstStyle/>
        <a:p>
          <a:r>
            <a:rPr lang="en-US" dirty="0" smtClean="0"/>
            <a:t>Counselor on site</a:t>
          </a:r>
          <a:endParaRPr lang="en-US" dirty="0"/>
        </a:p>
      </dgm:t>
    </dgm:pt>
    <dgm:pt modelId="{4ECF30AE-6301-4138-8F8F-BEE5DA01DCD0}" type="parTrans" cxnId="{62C26C7E-BDBE-4A3B-A83D-B086926F3DD0}">
      <dgm:prSet/>
      <dgm:spPr/>
      <dgm:t>
        <a:bodyPr/>
        <a:lstStyle/>
        <a:p>
          <a:endParaRPr lang="en-US"/>
        </a:p>
      </dgm:t>
    </dgm:pt>
    <dgm:pt modelId="{40F82454-0FD8-4DF8-89A3-F4EF5D94717B}" type="sibTrans" cxnId="{62C26C7E-BDBE-4A3B-A83D-B086926F3DD0}">
      <dgm:prSet/>
      <dgm:spPr/>
      <dgm:t>
        <a:bodyPr/>
        <a:lstStyle/>
        <a:p>
          <a:endParaRPr lang="en-US"/>
        </a:p>
      </dgm:t>
    </dgm:pt>
    <dgm:pt modelId="{3BC8CE8F-16C8-4C50-84D6-8E0137678EFB}" type="pres">
      <dgm:prSet presAssocID="{FCB8A146-1257-457B-8A72-918A64CAD5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F61210-3D16-4F34-BF86-A32686A9A7A7}" type="pres">
      <dgm:prSet presAssocID="{AD45C9B7-D3AD-45C3-A27D-46C02099A282}" presName="linNode" presStyleCnt="0"/>
      <dgm:spPr/>
    </dgm:pt>
    <dgm:pt modelId="{9C772C2B-661A-47EE-8189-039E640C3D44}" type="pres">
      <dgm:prSet presAssocID="{AD45C9B7-D3AD-45C3-A27D-46C02099A282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ABEB5-0733-4CD0-A61E-72728C0D3575}" type="pres">
      <dgm:prSet presAssocID="{AD45C9B7-D3AD-45C3-A27D-46C02099A282}" presName="bracket" presStyleLbl="parChTrans1D1" presStyleIdx="0" presStyleCnt="2"/>
      <dgm:spPr/>
    </dgm:pt>
    <dgm:pt modelId="{E603EF4D-B0EB-4EAB-AB12-773A1F07ECDC}" type="pres">
      <dgm:prSet presAssocID="{AD45C9B7-D3AD-45C3-A27D-46C02099A282}" presName="spH" presStyleCnt="0"/>
      <dgm:spPr/>
    </dgm:pt>
    <dgm:pt modelId="{7637F470-32DC-49B2-A30C-9931DB258A3E}" type="pres">
      <dgm:prSet presAssocID="{AD45C9B7-D3AD-45C3-A27D-46C02099A282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1534C-0671-465B-B2E0-1FFC84BCFC0C}" type="pres">
      <dgm:prSet presAssocID="{D8EE1CF7-356C-4DD1-9BC9-74B01A8A35C6}" presName="spV" presStyleCnt="0"/>
      <dgm:spPr/>
    </dgm:pt>
    <dgm:pt modelId="{04B99A49-5D5E-4B79-BEEE-EA9A93533B05}" type="pres">
      <dgm:prSet presAssocID="{66BDE690-32F7-4326-BD84-FA9443A75856}" presName="linNode" presStyleCnt="0"/>
      <dgm:spPr/>
    </dgm:pt>
    <dgm:pt modelId="{418F0599-A153-4F25-AFDA-96DAAF8563FC}" type="pres">
      <dgm:prSet presAssocID="{66BDE690-32F7-4326-BD84-FA9443A75856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753D61-F3D5-4700-8125-A0D5748AF0F0}" type="pres">
      <dgm:prSet presAssocID="{66BDE690-32F7-4326-BD84-FA9443A75856}" presName="bracket" presStyleLbl="parChTrans1D1" presStyleIdx="1" presStyleCnt="2"/>
      <dgm:spPr/>
    </dgm:pt>
    <dgm:pt modelId="{CAA6A0F1-9EB1-4203-A514-4E6A52D45EF2}" type="pres">
      <dgm:prSet presAssocID="{66BDE690-32F7-4326-BD84-FA9443A75856}" presName="spH" presStyleCnt="0"/>
      <dgm:spPr/>
    </dgm:pt>
    <dgm:pt modelId="{0863D007-6B78-489E-8B17-0C704D002655}" type="pres">
      <dgm:prSet presAssocID="{66BDE690-32F7-4326-BD84-FA9443A75856}" presName="desTx" presStyleLbl="node1" presStyleIdx="1" presStyleCnt="2" custScaleY="104131" custLinFactNeighborX="2444" custLinFactNeighborY="5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167367-4724-4C5E-AA78-E17C69DF5E4A}" srcId="{FCB8A146-1257-457B-8A72-918A64CAD5A0}" destId="{66BDE690-32F7-4326-BD84-FA9443A75856}" srcOrd="1" destOrd="0" parTransId="{D68894B4-13EB-49DF-B497-2F2164924B19}" sibTransId="{A9D6E0BD-4BBA-4B17-80BB-A6B20550FFF2}"/>
    <dgm:cxn modelId="{F933F648-1D32-4DA3-8C9F-026FDE4FE2BC}" srcId="{86F20368-CA86-42A0-A873-28D88F1CFAEA}" destId="{AEDD1A5B-6C85-4396-9C8B-483733E5B3BF}" srcOrd="0" destOrd="0" parTransId="{A251AED0-55FC-4886-8D29-3DBA7F8F2BF5}" sibTransId="{4460EECE-A9D0-4B40-BD38-15CAECACF3D0}"/>
    <dgm:cxn modelId="{03B53E79-9AC5-446F-9684-BE5C6C2F3DA5}" type="presOf" srcId="{A5F8747B-7CBF-44A9-88D8-D12FAE6D1387}" destId="{7637F470-32DC-49B2-A30C-9931DB258A3E}" srcOrd="0" destOrd="4" presId="urn:diagrams.loki3.com/BracketList+Icon"/>
    <dgm:cxn modelId="{93E070C9-CAAB-4E73-8224-4AEF23D2E42B}" srcId="{AD45C9B7-D3AD-45C3-A27D-46C02099A282}" destId="{6F416C90-4167-4DDA-95A5-72281FA3CB68}" srcOrd="1" destOrd="0" parTransId="{62DD7876-0D9B-41D3-B3D7-E457C96C3C8D}" sibTransId="{36819FA1-B5C7-4A39-B561-AC31A230E6A9}"/>
    <dgm:cxn modelId="{411494CC-0E38-44CE-8ECA-0B6BD338391A}" type="presOf" srcId="{3BE1F74A-1FAB-43D2-80F7-45D6974F50E0}" destId="{0863D007-6B78-489E-8B17-0C704D002655}" srcOrd="0" destOrd="1" presId="urn:diagrams.loki3.com/BracketList+Icon"/>
    <dgm:cxn modelId="{762D594B-34BF-42E0-BA12-9F62E9C498DE}" type="presOf" srcId="{7D6EDCDC-0E62-4AF0-8EF2-33235D693A12}" destId="{7637F470-32DC-49B2-A30C-9931DB258A3E}" srcOrd="0" destOrd="0" presId="urn:diagrams.loki3.com/BracketList+Icon"/>
    <dgm:cxn modelId="{04D3DC88-8926-464B-A23F-5BC3E7A55965}" srcId="{AD45C9B7-D3AD-45C3-A27D-46C02099A282}" destId="{A5F8747B-7CBF-44A9-88D8-D12FAE6D1387}" srcOrd="4" destOrd="0" parTransId="{7EDEDE89-3868-45D1-A371-592C173A5F22}" sibTransId="{7A8E3711-F703-4387-B9F9-7255E6BB6912}"/>
    <dgm:cxn modelId="{5C807B9A-20E3-42FA-9DEA-F3D09E6120C2}" type="presOf" srcId="{8A32369B-7B4B-42CD-ABC6-6CB70F91FA45}" destId="{7637F470-32DC-49B2-A30C-9931DB258A3E}" srcOrd="0" destOrd="3" presId="urn:diagrams.loki3.com/BracketList+Icon"/>
    <dgm:cxn modelId="{3C223C00-6B5F-49C1-A484-D171F63FDABF}" srcId="{66BDE690-32F7-4326-BD84-FA9443A75856}" destId="{015A1B3D-E6B1-46C1-971A-E29A9F82BC5A}" srcOrd="2" destOrd="0" parTransId="{48180DF8-CC32-4A46-89F6-EE244772CE97}" sibTransId="{EB1BF255-C1D6-419B-8C7A-C653EB13BEB3}"/>
    <dgm:cxn modelId="{B3A68CD3-10D6-42CE-A944-7189CC1B69E3}" type="presOf" srcId="{AEDD1A5B-6C85-4396-9C8B-483733E5B3BF}" destId="{7637F470-32DC-49B2-A30C-9931DB258A3E}" srcOrd="0" destOrd="6" presId="urn:diagrams.loki3.com/BracketList+Icon"/>
    <dgm:cxn modelId="{143A66FA-8079-474D-A049-ECCB982C0559}" srcId="{66BDE690-32F7-4326-BD84-FA9443A75856}" destId="{3BE1F74A-1FAB-43D2-80F7-45D6974F50E0}" srcOrd="1" destOrd="0" parTransId="{A310E43A-7E98-4BE7-8CAF-B28543B3FB0D}" sibTransId="{31062EFE-DDD9-4835-9AA9-88C643DE20E3}"/>
    <dgm:cxn modelId="{41E34F70-6F8A-45D8-AA51-D3E71A95ACA5}" type="presOf" srcId="{3D7F5B0A-8572-4355-9A6C-3D09C586B5C5}" destId="{7637F470-32DC-49B2-A30C-9931DB258A3E}" srcOrd="0" destOrd="8" presId="urn:diagrams.loki3.com/BracketList+Icon"/>
    <dgm:cxn modelId="{E30D29AC-F801-4E0D-A841-7C9051FAD6B9}" type="presOf" srcId="{FCB8A146-1257-457B-8A72-918A64CAD5A0}" destId="{3BC8CE8F-16C8-4C50-84D6-8E0137678EFB}" srcOrd="0" destOrd="0" presId="urn:diagrams.loki3.com/BracketList+Icon"/>
    <dgm:cxn modelId="{DDC43D06-38B1-4C68-8DAA-70D4A2817936}" type="presOf" srcId="{A4EF70C0-C886-4316-BFC8-3360ECC2239D}" destId="{7637F470-32DC-49B2-A30C-9931DB258A3E}" srcOrd="0" destOrd="9" presId="urn:diagrams.loki3.com/BracketList+Icon"/>
    <dgm:cxn modelId="{588BE041-6B2B-4032-8A5E-E86BE50F6599}" type="presOf" srcId="{66BDE690-32F7-4326-BD84-FA9443A75856}" destId="{418F0599-A153-4F25-AFDA-96DAAF8563FC}" srcOrd="0" destOrd="0" presId="urn:diagrams.loki3.com/BracketList+Icon"/>
    <dgm:cxn modelId="{BC92440B-CAA4-4616-B9B6-A864C8E0E9A3}" srcId="{66BDE690-32F7-4326-BD84-FA9443A75856}" destId="{D1F86A02-34C3-4514-9D1F-3CDAACD07837}" srcOrd="0" destOrd="0" parTransId="{683C7FA2-D3AE-405C-8423-DBCA45D733AC}" sibTransId="{02B703C2-416B-4C2B-A882-A6686FB5BD03}"/>
    <dgm:cxn modelId="{E741430C-4247-4280-803F-3FADB3BE764B}" type="presOf" srcId="{FCB339E3-F05B-4E05-8159-7BF38EEDBA11}" destId="{7637F470-32DC-49B2-A30C-9931DB258A3E}" srcOrd="0" destOrd="2" presId="urn:diagrams.loki3.com/BracketList+Icon"/>
    <dgm:cxn modelId="{8F236FA5-BC8D-46ED-BE06-010A675903C1}" srcId="{AD45C9B7-D3AD-45C3-A27D-46C02099A282}" destId="{80F326C4-1AE4-4F62-8B83-66DECFE4A460}" srcOrd="6" destOrd="0" parTransId="{E574A7BF-1FF1-48E6-ADBF-E9F8AB8F7AF1}" sibTransId="{4521A3F8-59E3-421C-BA57-67C74C3FC546}"/>
    <dgm:cxn modelId="{BAE44DEB-C5CB-42FB-8A29-7BEFF614E0EE}" srcId="{AD45C9B7-D3AD-45C3-A27D-46C02099A282}" destId="{8A32369B-7B4B-42CD-ABC6-6CB70F91FA45}" srcOrd="3" destOrd="0" parTransId="{EA81C6E6-1028-4C97-9462-F19CBDA3CE0E}" sibTransId="{B6A88E4D-2A5F-49D1-8171-B70C0F3C88F6}"/>
    <dgm:cxn modelId="{0D46C750-C1E8-42DC-8208-118A60C965FF}" srcId="{FCB8A146-1257-457B-8A72-918A64CAD5A0}" destId="{AD45C9B7-D3AD-45C3-A27D-46C02099A282}" srcOrd="0" destOrd="0" parTransId="{7961D77A-81BA-491D-811D-B2DF1B62AC1C}" sibTransId="{D8EE1CF7-356C-4DD1-9BC9-74B01A8A35C6}"/>
    <dgm:cxn modelId="{317801D6-C61A-4900-96D5-5A4CB1E0C96B}" srcId="{AD45C9B7-D3AD-45C3-A27D-46C02099A282}" destId="{E3A5CAD6-53C5-4408-9142-70D41EF8344C}" srcOrd="9" destOrd="0" parTransId="{11BACAC0-8AE4-464F-9563-B73B54CC4D8B}" sibTransId="{0743D4C7-1D3C-4928-9EBB-8A5E8D4E5BAD}"/>
    <dgm:cxn modelId="{3858BC60-DEDC-45CF-8917-E91EF98C2A99}" type="presOf" srcId="{86F20368-CA86-42A0-A873-28D88F1CFAEA}" destId="{7637F470-32DC-49B2-A30C-9931DB258A3E}" srcOrd="0" destOrd="5" presId="urn:diagrams.loki3.com/BracketList+Icon"/>
    <dgm:cxn modelId="{CF7AC211-06BB-435E-913F-7EAC1A7D0654}" type="presOf" srcId="{015A1B3D-E6B1-46C1-971A-E29A9F82BC5A}" destId="{0863D007-6B78-489E-8B17-0C704D002655}" srcOrd="0" destOrd="2" presId="urn:diagrams.loki3.com/BracketList+Icon"/>
    <dgm:cxn modelId="{2FED416D-AF73-4D41-8A2A-DB79A67D29D7}" srcId="{AD45C9B7-D3AD-45C3-A27D-46C02099A282}" destId="{FCB339E3-F05B-4E05-8159-7BF38EEDBA11}" srcOrd="2" destOrd="0" parTransId="{32EE0AE0-6B56-46B9-A641-10E3D27E6112}" sibTransId="{8E21932A-5526-4E37-A81B-8C4F985206C4}"/>
    <dgm:cxn modelId="{62C26C7E-BDBE-4A3B-A83D-B086926F3DD0}" srcId="{AD45C9B7-D3AD-45C3-A27D-46C02099A282}" destId="{A4EF70C0-C886-4316-BFC8-3360ECC2239D}" srcOrd="8" destOrd="0" parTransId="{4ECF30AE-6301-4138-8F8F-BEE5DA01DCD0}" sibTransId="{40F82454-0FD8-4DF8-89A3-F4EF5D94717B}"/>
    <dgm:cxn modelId="{B980CD67-9E81-4823-A1D4-BFD459022101}" srcId="{AD45C9B7-D3AD-45C3-A27D-46C02099A282}" destId="{7D6EDCDC-0E62-4AF0-8EF2-33235D693A12}" srcOrd="0" destOrd="0" parTransId="{CDDCE065-3ED3-4B82-AC38-7A5A11C95919}" sibTransId="{4F8FF442-EB15-4D5C-87AC-79494C8E3950}"/>
    <dgm:cxn modelId="{D93B1B07-BA0E-46EE-BD27-84776AAD6137}" type="presOf" srcId="{E3A5CAD6-53C5-4408-9142-70D41EF8344C}" destId="{7637F470-32DC-49B2-A30C-9931DB258A3E}" srcOrd="0" destOrd="10" presId="urn:diagrams.loki3.com/BracketList+Icon"/>
    <dgm:cxn modelId="{8E705D40-FD9D-4AEE-9705-478F5CBC17F8}" srcId="{AD45C9B7-D3AD-45C3-A27D-46C02099A282}" destId="{86F20368-CA86-42A0-A873-28D88F1CFAEA}" srcOrd="5" destOrd="0" parTransId="{223B42AA-46DD-4DC7-8B53-26A2F186EFEB}" sibTransId="{0630AF4F-B999-4072-8B9A-548628AD896B}"/>
    <dgm:cxn modelId="{D88431FA-78D5-4D0A-8CB0-C4D81F34C2DD}" type="presOf" srcId="{D1F86A02-34C3-4514-9D1F-3CDAACD07837}" destId="{0863D007-6B78-489E-8B17-0C704D002655}" srcOrd="0" destOrd="0" presId="urn:diagrams.loki3.com/BracketList+Icon"/>
    <dgm:cxn modelId="{03E06617-B329-4F9B-928F-1E9021A5EEDA}" type="presOf" srcId="{6F416C90-4167-4DDA-95A5-72281FA3CB68}" destId="{7637F470-32DC-49B2-A30C-9931DB258A3E}" srcOrd="0" destOrd="1" presId="urn:diagrams.loki3.com/BracketList+Icon"/>
    <dgm:cxn modelId="{1B429919-A493-4D95-B55B-F6D5FC923620}" srcId="{AD45C9B7-D3AD-45C3-A27D-46C02099A282}" destId="{3D7F5B0A-8572-4355-9A6C-3D09C586B5C5}" srcOrd="7" destOrd="0" parTransId="{59CA7C9B-1246-4450-AD3F-62F837973B1E}" sibTransId="{B6D28FA8-1EB8-4C5D-8CBB-4CFFFD09B67C}"/>
    <dgm:cxn modelId="{B0924883-2CB2-42D4-99C6-7FBD7B063D36}" type="presOf" srcId="{80F326C4-1AE4-4F62-8B83-66DECFE4A460}" destId="{7637F470-32DC-49B2-A30C-9931DB258A3E}" srcOrd="0" destOrd="7" presId="urn:diagrams.loki3.com/BracketList+Icon"/>
    <dgm:cxn modelId="{0F2A8048-C305-4DF0-8FA5-ACD1A64CCDA6}" type="presOf" srcId="{AD45C9B7-D3AD-45C3-A27D-46C02099A282}" destId="{9C772C2B-661A-47EE-8189-039E640C3D44}" srcOrd="0" destOrd="0" presId="urn:diagrams.loki3.com/BracketList+Icon"/>
    <dgm:cxn modelId="{2188F90F-1944-4588-BEF2-24F2C9B1134C}" type="presParOf" srcId="{3BC8CE8F-16C8-4C50-84D6-8E0137678EFB}" destId="{7AF61210-3D16-4F34-BF86-A32686A9A7A7}" srcOrd="0" destOrd="0" presId="urn:diagrams.loki3.com/BracketList+Icon"/>
    <dgm:cxn modelId="{41608612-1700-4D29-BBFF-150F50E7F58C}" type="presParOf" srcId="{7AF61210-3D16-4F34-BF86-A32686A9A7A7}" destId="{9C772C2B-661A-47EE-8189-039E640C3D44}" srcOrd="0" destOrd="0" presId="urn:diagrams.loki3.com/BracketList+Icon"/>
    <dgm:cxn modelId="{7F5F4A06-9E63-43AF-8DAE-8070E85885E7}" type="presParOf" srcId="{7AF61210-3D16-4F34-BF86-A32686A9A7A7}" destId="{476ABEB5-0733-4CD0-A61E-72728C0D3575}" srcOrd="1" destOrd="0" presId="urn:diagrams.loki3.com/BracketList+Icon"/>
    <dgm:cxn modelId="{CAD62CDD-B132-4407-8302-37AEE69E3F51}" type="presParOf" srcId="{7AF61210-3D16-4F34-BF86-A32686A9A7A7}" destId="{E603EF4D-B0EB-4EAB-AB12-773A1F07ECDC}" srcOrd="2" destOrd="0" presId="urn:diagrams.loki3.com/BracketList+Icon"/>
    <dgm:cxn modelId="{4C0241BE-D25C-4D28-B4EA-E90212FB2AD5}" type="presParOf" srcId="{7AF61210-3D16-4F34-BF86-A32686A9A7A7}" destId="{7637F470-32DC-49B2-A30C-9931DB258A3E}" srcOrd="3" destOrd="0" presId="urn:diagrams.loki3.com/BracketList+Icon"/>
    <dgm:cxn modelId="{0762C2FF-253C-4B66-983B-534F419061E4}" type="presParOf" srcId="{3BC8CE8F-16C8-4C50-84D6-8E0137678EFB}" destId="{0C01534C-0671-465B-B2E0-1FFC84BCFC0C}" srcOrd="1" destOrd="0" presId="urn:diagrams.loki3.com/BracketList+Icon"/>
    <dgm:cxn modelId="{D1A1746B-D849-49BE-ADBE-896954824C54}" type="presParOf" srcId="{3BC8CE8F-16C8-4C50-84D6-8E0137678EFB}" destId="{04B99A49-5D5E-4B79-BEEE-EA9A93533B05}" srcOrd="2" destOrd="0" presId="urn:diagrams.loki3.com/BracketList+Icon"/>
    <dgm:cxn modelId="{045D3EE0-7E35-4610-AB6F-DE457E88F1E5}" type="presParOf" srcId="{04B99A49-5D5E-4B79-BEEE-EA9A93533B05}" destId="{418F0599-A153-4F25-AFDA-96DAAF8563FC}" srcOrd="0" destOrd="0" presId="urn:diagrams.loki3.com/BracketList+Icon"/>
    <dgm:cxn modelId="{7BADCB5B-B532-44B9-A40C-DE16BD141FA5}" type="presParOf" srcId="{04B99A49-5D5E-4B79-BEEE-EA9A93533B05}" destId="{C2753D61-F3D5-4700-8125-A0D5748AF0F0}" srcOrd="1" destOrd="0" presId="urn:diagrams.loki3.com/BracketList+Icon"/>
    <dgm:cxn modelId="{E1BDC9EB-D74F-460A-BC63-8AB4E9D53270}" type="presParOf" srcId="{04B99A49-5D5E-4B79-BEEE-EA9A93533B05}" destId="{CAA6A0F1-9EB1-4203-A514-4E6A52D45EF2}" srcOrd="2" destOrd="0" presId="urn:diagrams.loki3.com/BracketList+Icon"/>
    <dgm:cxn modelId="{B04CB7D3-11F0-4E42-90E9-FFCB2456CC0D}" type="presParOf" srcId="{04B99A49-5D5E-4B79-BEEE-EA9A93533B05}" destId="{0863D007-6B78-489E-8B17-0C704D00265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976B87-C79D-4A77-B4B8-6AD24AB547A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03B12E-3AA8-4105-AE7E-CA64E0C22874}">
      <dgm:prSet phldrT="[Text]" custT="1"/>
      <dgm:spPr/>
      <dgm:t>
        <a:bodyPr/>
        <a:lstStyle/>
        <a:p>
          <a:r>
            <a:rPr lang="en-US" sz="1600" dirty="0" smtClean="0"/>
            <a:t>Business         A-169</a:t>
          </a:r>
          <a:endParaRPr lang="en-US" sz="1600" dirty="0"/>
        </a:p>
      </dgm:t>
    </dgm:pt>
    <dgm:pt modelId="{52E22DB9-9C01-41DF-BF33-F66F2F217A6F}" type="parTrans" cxnId="{093B40F9-AA0F-437B-B835-1B84C6FCC4D7}">
      <dgm:prSet/>
      <dgm:spPr/>
      <dgm:t>
        <a:bodyPr/>
        <a:lstStyle/>
        <a:p>
          <a:endParaRPr lang="en-US"/>
        </a:p>
      </dgm:t>
    </dgm:pt>
    <dgm:pt modelId="{DBC8C88D-2E59-4914-AA3A-18ACD67ED4F6}" type="sibTrans" cxnId="{093B40F9-AA0F-437B-B835-1B84C6FCC4D7}">
      <dgm:prSet/>
      <dgm:spPr/>
      <dgm:t>
        <a:bodyPr/>
        <a:lstStyle/>
        <a:p>
          <a:endParaRPr lang="en-US"/>
        </a:p>
      </dgm:t>
    </dgm:pt>
    <dgm:pt modelId="{DF98658C-CE55-4F49-BF3B-9171F886E91B}">
      <dgm:prSet phldrT="[Text]" custScaleX="111736" custScaleY="385003" custT="1" custLinFactY="300000" custLinFactNeighborX="7097" custLinFactNeighborY="315823"/>
      <dgm:spPr/>
      <dgm:t>
        <a:bodyPr/>
        <a:lstStyle/>
        <a:p>
          <a:r>
            <a:rPr lang="en-US" sz="1100" dirty="0" smtClean="0"/>
            <a:t>Sr. High AEDY Classroom</a:t>
          </a:r>
          <a:endParaRPr lang="en-US" sz="1100" dirty="0"/>
        </a:p>
      </dgm:t>
    </dgm:pt>
    <dgm:pt modelId="{853945CC-5428-4ECC-8BF2-5EF66A7B6EB4}" type="parTrans" cxnId="{97CF54F0-2388-4F78-A998-FD52B7FBFB9D}">
      <dgm:prSet/>
      <dgm:spPr/>
      <dgm:t>
        <a:bodyPr/>
        <a:lstStyle/>
        <a:p>
          <a:endParaRPr lang="en-US"/>
        </a:p>
      </dgm:t>
    </dgm:pt>
    <dgm:pt modelId="{9C4EA2B0-733C-48C8-B7F9-1F433FF2D00B}" type="sibTrans" cxnId="{97CF54F0-2388-4F78-A998-FD52B7FBFB9D}">
      <dgm:prSet/>
      <dgm:spPr/>
      <dgm:t>
        <a:bodyPr/>
        <a:lstStyle/>
        <a:p>
          <a:endParaRPr lang="en-US"/>
        </a:p>
      </dgm:t>
    </dgm:pt>
    <dgm:pt modelId="{41E19730-A970-478D-B491-13AF6B07C993}">
      <dgm:prSet phldrT="[Text]" custT="1"/>
      <dgm:spPr/>
      <dgm:t>
        <a:bodyPr/>
        <a:lstStyle/>
        <a:p>
          <a:r>
            <a:rPr lang="en-US" sz="1600" dirty="0" smtClean="0"/>
            <a:t>Accounting</a:t>
          </a:r>
          <a:endParaRPr lang="en-US" sz="1600" dirty="0"/>
        </a:p>
      </dgm:t>
    </dgm:pt>
    <dgm:pt modelId="{F6E3EBC6-B888-4D21-A9FE-7489A7774163}" type="parTrans" cxnId="{53D004A9-C2D9-44DD-8356-A0E3F90E36DA}">
      <dgm:prSet/>
      <dgm:spPr/>
      <dgm:t>
        <a:bodyPr/>
        <a:lstStyle/>
        <a:p>
          <a:endParaRPr lang="en-US"/>
        </a:p>
      </dgm:t>
    </dgm:pt>
    <dgm:pt modelId="{1DC9BC4E-309A-45EA-86AB-6F00F3418E36}" type="sibTrans" cxnId="{53D004A9-C2D9-44DD-8356-A0E3F90E36DA}">
      <dgm:prSet/>
      <dgm:spPr/>
      <dgm:t>
        <a:bodyPr/>
        <a:lstStyle/>
        <a:p>
          <a:endParaRPr lang="en-US"/>
        </a:p>
      </dgm:t>
    </dgm:pt>
    <dgm:pt modelId="{53620417-5B31-4EF6-A6DE-80A536AFAE0B}">
      <dgm:prSet phldrT="[Text]" custScaleX="162629" custT="1"/>
      <dgm:spPr/>
      <dgm:t>
        <a:bodyPr/>
        <a:lstStyle/>
        <a:p>
          <a:r>
            <a:rPr lang="en-US" sz="1100" dirty="0" smtClean="0"/>
            <a:t>Jr. High AEDY Classroom</a:t>
          </a:r>
          <a:endParaRPr lang="en-US" sz="1100" dirty="0"/>
        </a:p>
      </dgm:t>
    </dgm:pt>
    <dgm:pt modelId="{C22F4D2B-6DC2-4EC4-93D9-B43212423473}" type="parTrans" cxnId="{C7099927-2B65-4FED-B84C-A010398D3A1C}">
      <dgm:prSet/>
      <dgm:spPr/>
      <dgm:t>
        <a:bodyPr/>
        <a:lstStyle/>
        <a:p>
          <a:endParaRPr lang="en-US"/>
        </a:p>
      </dgm:t>
    </dgm:pt>
    <dgm:pt modelId="{C7F529EA-5C5A-4B65-9C48-649F9028A8AA}" type="sibTrans" cxnId="{C7099927-2B65-4FED-B84C-A010398D3A1C}">
      <dgm:prSet/>
      <dgm:spPr/>
      <dgm:t>
        <a:bodyPr/>
        <a:lstStyle/>
        <a:p>
          <a:endParaRPr lang="en-US"/>
        </a:p>
      </dgm:t>
    </dgm:pt>
    <dgm:pt modelId="{38B1C020-C178-4215-B1FE-7948681224F3}">
      <dgm:prSet phldrT="[Text]" custT="1"/>
      <dgm:spPr/>
      <dgm:t>
        <a:bodyPr/>
        <a:lstStyle/>
        <a:p>
          <a:r>
            <a:rPr lang="en-US" sz="1600" dirty="0" smtClean="0"/>
            <a:t>Accounting   A-167</a:t>
          </a:r>
          <a:endParaRPr lang="en-US" sz="1600" dirty="0"/>
        </a:p>
      </dgm:t>
    </dgm:pt>
    <dgm:pt modelId="{11AC4B82-C65D-47BC-874A-DD026F87BD12}" type="parTrans" cxnId="{62F94E0D-B0AE-4F07-863F-F0AD885F9A45}">
      <dgm:prSet/>
      <dgm:spPr/>
      <dgm:t>
        <a:bodyPr/>
        <a:lstStyle/>
        <a:p>
          <a:endParaRPr lang="en-US"/>
        </a:p>
      </dgm:t>
    </dgm:pt>
    <dgm:pt modelId="{ED0FBF2F-4352-47BB-B898-680E05F71E43}" type="sibTrans" cxnId="{62F94E0D-B0AE-4F07-863F-F0AD885F9A45}">
      <dgm:prSet/>
      <dgm:spPr/>
      <dgm:t>
        <a:bodyPr/>
        <a:lstStyle/>
        <a:p>
          <a:endParaRPr lang="en-US"/>
        </a:p>
      </dgm:t>
    </dgm:pt>
    <dgm:pt modelId="{89BF8AE9-D6E2-4843-AF47-8DB2BEA15259}">
      <dgm:prSet phldrT="[Text]" custScaleX="162629" custT="1"/>
      <dgm:spPr/>
      <dgm:t>
        <a:bodyPr/>
        <a:lstStyle/>
        <a:p>
          <a:r>
            <a:rPr lang="en-US" sz="1100" dirty="0" smtClean="0"/>
            <a:t>Jr. High AEDY Classroom</a:t>
          </a:r>
          <a:endParaRPr lang="en-US" sz="1100" dirty="0"/>
        </a:p>
      </dgm:t>
    </dgm:pt>
    <dgm:pt modelId="{B43117C0-BA56-46BB-A900-66A3AEF16713}" type="parTrans" cxnId="{89A91984-EAEF-460B-AE27-5260B0CEA82F}">
      <dgm:prSet/>
      <dgm:spPr/>
      <dgm:t>
        <a:bodyPr/>
        <a:lstStyle/>
        <a:p>
          <a:endParaRPr lang="en-US"/>
        </a:p>
      </dgm:t>
    </dgm:pt>
    <dgm:pt modelId="{0191C858-C464-4D84-AF69-D881F421B0CB}" type="sibTrans" cxnId="{89A91984-EAEF-460B-AE27-5260B0CEA82F}">
      <dgm:prSet/>
      <dgm:spPr/>
      <dgm:t>
        <a:bodyPr/>
        <a:lstStyle/>
        <a:p>
          <a:endParaRPr lang="en-US"/>
        </a:p>
      </dgm:t>
    </dgm:pt>
    <dgm:pt modelId="{7A4FF6FC-3046-45C9-922D-6425698C65DD}">
      <dgm:prSet phldrT="[Text]" custT="1"/>
      <dgm:spPr/>
      <dgm:t>
        <a:bodyPr/>
        <a:lstStyle/>
        <a:p>
          <a:r>
            <a:rPr lang="en-US" sz="1600" dirty="0" smtClean="0"/>
            <a:t>W.C.E.A</a:t>
          </a:r>
          <a:endParaRPr lang="en-US" sz="1600" dirty="0"/>
        </a:p>
      </dgm:t>
    </dgm:pt>
    <dgm:pt modelId="{84E28886-7930-4377-BBB6-E25B9E0DAA5D}" type="parTrans" cxnId="{DF71657E-69C4-4671-8103-8EF6A5E59536}">
      <dgm:prSet/>
      <dgm:spPr/>
      <dgm:t>
        <a:bodyPr/>
        <a:lstStyle/>
        <a:p>
          <a:endParaRPr lang="en-US"/>
        </a:p>
      </dgm:t>
    </dgm:pt>
    <dgm:pt modelId="{EF7F6E3C-E4F7-4453-A99A-F0B6A17C459D}" type="sibTrans" cxnId="{DF71657E-69C4-4671-8103-8EF6A5E59536}">
      <dgm:prSet/>
      <dgm:spPr/>
      <dgm:t>
        <a:bodyPr/>
        <a:lstStyle/>
        <a:p>
          <a:endParaRPr lang="en-US"/>
        </a:p>
      </dgm:t>
    </dgm:pt>
    <dgm:pt modelId="{BC69F8FA-2126-4F18-8B29-8B5217CF2901}">
      <dgm:prSet phldrT="[Text]" custT="1"/>
      <dgm:spPr/>
      <dgm:t>
        <a:bodyPr/>
        <a:lstStyle/>
        <a:p>
          <a:r>
            <a:rPr lang="en-US" sz="1100" dirty="0" smtClean="0"/>
            <a:t>Current tech infrastructure will support secondary classroom</a:t>
          </a:r>
          <a:endParaRPr lang="en-US" sz="1100" dirty="0"/>
        </a:p>
      </dgm:t>
    </dgm:pt>
    <dgm:pt modelId="{98FA88BC-5BB2-4508-BF98-D0205FB99DAF}" type="parTrans" cxnId="{B8D096F5-0EBE-4C83-9D39-E577365EF051}">
      <dgm:prSet/>
      <dgm:spPr/>
      <dgm:t>
        <a:bodyPr/>
        <a:lstStyle/>
        <a:p>
          <a:endParaRPr lang="en-US"/>
        </a:p>
      </dgm:t>
    </dgm:pt>
    <dgm:pt modelId="{5ABEF65A-CC1A-4C7C-B870-28C4C7159144}" type="sibTrans" cxnId="{B8D096F5-0EBE-4C83-9D39-E577365EF051}">
      <dgm:prSet/>
      <dgm:spPr/>
      <dgm:t>
        <a:bodyPr/>
        <a:lstStyle/>
        <a:p>
          <a:endParaRPr lang="en-US"/>
        </a:p>
      </dgm:t>
    </dgm:pt>
    <dgm:pt modelId="{B2472D52-94B5-47E2-86E1-4F3FBF177123}">
      <dgm:prSet phldrT="[Text]" custT="1"/>
      <dgm:spPr/>
      <dgm:t>
        <a:bodyPr/>
        <a:lstStyle/>
        <a:p>
          <a:r>
            <a:rPr lang="en-US" sz="1100" dirty="0" smtClean="0"/>
            <a:t>Large room will accommodate the typically larger part of the program</a:t>
          </a:r>
          <a:endParaRPr lang="en-US" sz="1100" dirty="0"/>
        </a:p>
      </dgm:t>
    </dgm:pt>
    <dgm:pt modelId="{BD0F5882-B7B5-4FD8-84D8-287FBD1F2FC3}" type="parTrans" cxnId="{F410D520-1C08-4E46-8158-A5B1200AEC06}">
      <dgm:prSet/>
      <dgm:spPr/>
      <dgm:t>
        <a:bodyPr/>
        <a:lstStyle/>
        <a:p>
          <a:endParaRPr lang="en-US"/>
        </a:p>
      </dgm:t>
    </dgm:pt>
    <dgm:pt modelId="{E11396D9-E861-49B4-91A5-D3CFAFA48F20}" type="sibTrans" cxnId="{F410D520-1C08-4E46-8158-A5B1200AEC06}">
      <dgm:prSet/>
      <dgm:spPr/>
      <dgm:t>
        <a:bodyPr/>
        <a:lstStyle/>
        <a:p>
          <a:endParaRPr lang="en-US"/>
        </a:p>
      </dgm:t>
    </dgm:pt>
    <dgm:pt modelId="{91A6F193-D08A-4332-8FFE-C2C0220FFBF5}">
      <dgm:prSet phldrT="[Text]" custT="1"/>
      <dgm:spPr/>
      <dgm:t>
        <a:bodyPr/>
        <a:lstStyle/>
        <a:p>
          <a:r>
            <a:rPr lang="en-US" sz="1100" dirty="0" smtClean="0"/>
            <a:t>Access to both principal’s office and Sr. High classroom</a:t>
          </a:r>
          <a:endParaRPr lang="en-US" sz="1100" dirty="0"/>
        </a:p>
      </dgm:t>
    </dgm:pt>
    <dgm:pt modelId="{B7AE8D35-BC80-4E74-9933-E5469E836265}" type="parTrans" cxnId="{BFB3D5DE-1F26-4909-9889-4F66893E4319}">
      <dgm:prSet/>
      <dgm:spPr/>
      <dgm:t>
        <a:bodyPr/>
        <a:lstStyle/>
        <a:p>
          <a:endParaRPr lang="en-US"/>
        </a:p>
      </dgm:t>
    </dgm:pt>
    <dgm:pt modelId="{928789C1-6D2A-40ED-8C5D-9FD8FDBC3DD0}" type="sibTrans" cxnId="{BFB3D5DE-1F26-4909-9889-4F66893E4319}">
      <dgm:prSet/>
      <dgm:spPr/>
      <dgm:t>
        <a:bodyPr/>
        <a:lstStyle/>
        <a:p>
          <a:endParaRPr lang="en-US"/>
        </a:p>
      </dgm:t>
    </dgm:pt>
    <dgm:pt modelId="{FB38B4B2-63C5-40C4-9061-B68EEAF1FD9D}">
      <dgm:prSet phldrT="[Text]" custT="1"/>
      <dgm:spPr/>
      <dgm:t>
        <a:bodyPr/>
        <a:lstStyle/>
        <a:p>
          <a:r>
            <a:rPr lang="en-US" sz="1100" dirty="0" smtClean="0"/>
            <a:t>Current tech infrastructure will support a middle level classroom</a:t>
          </a:r>
          <a:endParaRPr lang="en-US" sz="1100" dirty="0"/>
        </a:p>
      </dgm:t>
    </dgm:pt>
    <dgm:pt modelId="{18AD683F-A192-4D03-92BD-A4E0BDCC3889}" type="parTrans" cxnId="{0D88FE1A-0FA3-48E7-A4F5-E2DE3D7CE095}">
      <dgm:prSet/>
      <dgm:spPr/>
      <dgm:t>
        <a:bodyPr/>
        <a:lstStyle/>
        <a:p>
          <a:endParaRPr lang="en-US"/>
        </a:p>
      </dgm:t>
    </dgm:pt>
    <dgm:pt modelId="{37382388-6AA1-4678-9389-12B4C1FE75C1}" type="sibTrans" cxnId="{0D88FE1A-0FA3-48E7-A4F5-E2DE3D7CE095}">
      <dgm:prSet/>
      <dgm:spPr/>
      <dgm:t>
        <a:bodyPr/>
        <a:lstStyle/>
        <a:p>
          <a:endParaRPr lang="en-US"/>
        </a:p>
      </dgm:t>
    </dgm:pt>
    <dgm:pt modelId="{EC59FA57-9636-48D8-9921-E2C95A676395}">
      <dgm:prSet phldrT="[Text]" custT="1"/>
      <dgm:spPr/>
      <dgm:t>
        <a:bodyPr/>
        <a:lstStyle/>
        <a:p>
          <a:r>
            <a:rPr lang="en-US" sz="1100" dirty="0" smtClean="0"/>
            <a:t>Smaller room will accommodate the typically smaller of the 2 groups</a:t>
          </a:r>
          <a:endParaRPr lang="en-US" sz="1100" dirty="0"/>
        </a:p>
      </dgm:t>
    </dgm:pt>
    <dgm:pt modelId="{FF09F8CD-D1FF-4AA4-8DC7-375E7AAB29D1}" type="parTrans" cxnId="{9679846B-4D34-44BD-AAA1-AE6A613E411C}">
      <dgm:prSet/>
      <dgm:spPr/>
      <dgm:t>
        <a:bodyPr/>
        <a:lstStyle/>
        <a:p>
          <a:endParaRPr lang="en-US"/>
        </a:p>
      </dgm:t>
    </dgm:pt>
    <dgm:pt modelId="{00FB5CCB-CCF1-43AE-9A73-3DADEB071E55}" type="sibTrans" cxnId="{9679846B-4D34-44BD-AAA1-AE6A613E411C}">
      <dgm:prSet/>
      <dgm:spPr/>
      <dgm:t>
        <a:bodyPr/>
        <a:lstStyle/>
        <a:p>
          <a:endParaRPr lang="en-US"/>
        </a:p>
      </dgm:t>
    </dgm:pt>
    <dgm:pt modelId="{12DAD579-4836-45D6-A09C-F79A3CA0000F}">
      <dgm:prSet phldrT="[Text]" custT="1"/>
      <dgm:spPr/>
      <dgm:t>
        <a:bodyPr/>
        <a:lstStyle/>
        <a:p>
          <a:r>
            <a:rPr lang="en-US" sz="1100" dirty="0" smtClean="0"/>
            <a:t>Access to both principal’s office and Sr. High classroom</a:t>
          </a:r>
          <a:endParaRPr lang="en-US" sz="1100" dirty="0"/>
        </a:p>
      </dgm:t>
    </dgm:pt>
    <dgm:pt modelId="{2331E0B4-BDE7-4284-A186-8C9EDAD7B2C8}" type="parTrans" cxnId="{F1C0266A-1FA0-4B05-B574-3D52A6064784}">
      <dgm:prSet/>
      <dgm:spPr/>
      <dgm:t>
        <a:bodyPr/>
        <a:lstStyle/>
        <a:p>
          <a:endParaRPr lang="en-US"/>
        </a:p>
      </dgm:t>
    </dgm:pt>
    <dgm:pt modelId="{8FA7A43D-62DD-4802-B007-ED5DE0CC7479}" type="sibTrans" cxnId="{F1C0266A-1FA0-4B05-B574-3D52A6064784}">
      <dgm:prSet/>
      <dgm:spPr/>
      <dgm:t>
        <a:bodyPr/>
        <a:lstStyle/>
        <a:p>
          <a:endParaRPr lang="en-US"/>
        </a:p>
      </dgm:t>
    </dgm:pt>
    <dgm:pt modelId="{23962B54-2ED0-413B-9B44-FD11BFB5D80D}">
      <dgm:prSet phldrT="[Text]" custT="1"/>
      <dgm:spPr/>
      <dgm:t>
        <a:bodyPr/>
        <a:lstStyle/>
        <a:p>
          <a:r>
            <a:rPr lang="en-US" sz="1100" dirty="0" smtClean="0"/>
            <a:t>Current tech infrastructure will support a middle level classroom</a:t>
          </a:r>
          <a:endParaRPr lang="en-US" sz="1100" dirty="0"/>
        </a:p>
      </dgm:t>
    </dgm:pt>
    <dgm:pt modelId="{CE1617FA-DE2A-4907-A3AA-0179B7A717B5}" type="parTrans" cxnId="{587BA295-C388-4AE7-8E2C-BEA600B4E599}">
      <dgm:prSet/>
      <dgm:spPr/>
      <dgm:t>
        <a:bodyPr/>
        <a:lstStyle/>
        <a:p>
          <a:endParaRPr lang="en-US"/>
        </a:p>
      </dgm:t>
    </dgm:pt>
    <dgm:pt modelId="{E20376FD-B3B1-423F-8C1A-E10D4ABC434A}" type="sibTrans" cxnId="{587BA295-C388-4AE7-8E2C-BEA600B4E599}">
      <dgm:prSet/>
      <dgm:spPr/>
      <dgm:t>
        <a:bodyPr/>
        <a:lstStyle/>
        <a:p>
          <a:endParaRPr lang="en-US"/>
        </a:p>
      </dgm:t>
    </dgm:pt>
    <dgm:pt modelId="{C5CC17B2-60C8-428C-8869-EA5F0837EEC3}">
      <dgm:prSet phldrT="[Text]" custT="1"/>
      <dgm:spPr/>
      <dgm:t>
        <a:bodyPr/>
        <a:lstStyle/>
        <a:p>
          <a:r>
            <a:rPr lang="en-US" sz="1100" dirty="0" smtClean="0"/>
            <a:t>Smaller room will accommodate the typically smaller of the 2 groups</a:t>
          </a:r>
          <a:endParaRPr lang="en-US" sz="1100" dirty="0"/>
        </a:p>
      </dgm:t>
    </dgm:pt>
    <dgm:pt modelId="{EAA6197B-AA82-4414-B888-919F4AA4DF1C}" type="parTrans" cxnId="{87DEC265-44F0-4A87-8B09-322CDD7C624C}">
      <dgm:prSet/>
      <dgm:spPr/>
      <dgm:t>
        <a:bodyPr/>
        <a:lstStyle/>
        <a:p>
          <a:endParaRPr lang="en-US"/>
        </a:p>
      </dgm:t>
    </dgm:pt>
    <dgm:pt modelId="{78DF7179-B3F5-4DF2-B4B3-595F86C34AA2}" type="sibTrans" cxnId="{87DEC265-44F0-4A87-8B09-322CDD7C624C}">
      <dgm:prSet/>
      <dgm:spPr/>
      <dgm:t>
        <a:bodyPr/>
        <a:lstStyle/>
        <a:p>
          <a:endParaRPr lang="en-US"/>
        </a:p>
      </dgm:t>
    </dgm:pt>
    <dgm:pt modelId="{D9C1D643-B7E1-4AB1-AB28-7B1C7F7E0C66}">
      <dgm:prSet phldrT="[Text]" custT="1"/>
      <dgm:spPr/>
      <dgm:t>
        <a:bodyPr/>
        <a:lstStyle/>
        <a:p>
          <a:r>
            <a:rPr lang="en-US" sz="1200" dirty="0" smtClean="0"/>
            <a:t>Principal of AEDY/Online Learning Office</a:t>
          </a:r>
          <a:endParaRPr lang="en-US" sz="1200" dirty="0"/>
        </a:p>
      </dgm:t>
    </dgm:pt>
    <dgm:pt modelId="{4BC3A7E3-D59A-4050-8DBF-1ED7FCD61337}" type="parTrans" cxnId="{AF1838F4-4E51-4779-8F45-D75CA14D43AD}">
      <dgm:prSet/>
      <dgm:spPr/>
      <dgm:t>
        <a:bodyPr/>
        <a:lstStyle/>
        <a:p>
          <a:endParaRPr lang="en-US"/>
        </a:p>
      </dgm:t>
    </dgm:pt>
    <dgm:pt modelId="{646B3D26-1823-491F-BE5D-543C8FC86591}" type="sibTrans" cxnId="{AF1838F4-4E51-4779-8F45-D75CA14D43AD}">
      <dgm:prSet/>
      <dgm:spPr/>
      <dgm:t>
        <a:bodyPr/>
        <a:lstStyle/>
        <a:p>
          <a:endParaRPr lang="en-US"/>
        </a:p>
      </dgm:t>
    </dgm:pt>
    <dgm:pt modelId="{A6AE0696-889C-4338-B73C-E1E90DBCA640}">
      <dgm:prSet phldrT="[Text]" custT="1"/>
      <dgm:spPr/>
      <dgm:t>
        <a:bodyPr/>
        <a:lstStyle/>
        <a:p>
          <a:r>
            <a:rPr lang="en-US" sz="1200" dirty="0" smtClean="0"/>
            <a:t>Close proximity to AEDY program</a:t>
          </a:r>
          <a:endParaRPr lang="en-US" sz="1200" dirty="0"/>
        </a:p>
      </dgm:t>
    </dgm:pt>
    <dgm:pt modelId="{8F521379-B344-4890-9F17-F3D153126FA9}" type="parTrans" cxnId="{9CB0319D-F424-483E-94B9-84474218A828}">
      <dgm:prSet/>
      <dgm:spPr/>
      <dgm:t>
        <a:bodyPr/>
        <a:lstStyle/>
        <a:p>
          <a:endParaRPr lang="en-US"/>
        </a:p>
      </dgm:t>
    </dgm:pt>
    <dgm:pt modelId="{B713948E-F129-489E-A87F-1395C62D13D5}" type="sibTrans" cxnId="{9CB0319D-F424-483E-94B9-84474218A828}">
      <dgm:prSet/>
      <dgm:spPr/>
      <dgm:t>
        <a:bodyPr/>
        <a:lstStyle/>
        <a:p>
          <a:endParaRPr lang="en-US"/>
        </a:p>
      </dgm:t>
    </dgm:pt>
    <dgm:pt modelId="{57B36CD3-4D30-41A7-8341-5CBD73442706}">
      <dgm:prSet phldrT="[Text]" custT="1"/>
      <dgm:spPr/>
      <dgm:t>
        <a:bodyPr/>
        <a:lstStyle/>
        <a:p>
          <a:r>
            <a:rPr lang="en-US" sz="1200" dirty="0" smtClean="0"/>
            <a:t>Access to outside door for meetings</a:t>
          </a:r>
          <a:endParaRPr lang="en-US" sz="1200" dirty="0"/>
        </a:p>
      </dgm:t>
    </dgm:pt>
    <dgm:pt modelId="{08062004-CA4C-416D-B816-DE852541F93D}" type="parTrans" cxnId="{B325647F-C444-4366-8B83-D26CADF89E05}">
      <dgm:prSet/>
      <dgm:spPr/>
      <dgm:t>
        <a:bodyPr/>
        <a:lstStyle/>
        <a:p>
          <a:endParaRPr lang="en-US"/>
        </a:p>
      </dgm:t>
    </dgm:pt>
    <dgm:pt modelId="{410B9723-3FF3-4610-BB87-BDE641BB321D}" type="sibTrans" cxnId="{B325647F-C444-4366-8B83-D26CADF89E05}">
      <dgm:prSet/>
      <dgm:spPr/>
      <dgm:t>
        <a:bodyPr/>
        <a:lstStyle/>
        <a:p>
          <a:endParaRPr lang="en-US"/>
        </a:p>
      </dgm:t>
    </dgm:pt>
    <dgm:pt modelId="{5361DC94-6D17-4837-A6AE-8EED148EEA40}" type="pres">
      <dgm:prSet presAssocID="{29976B87-C79D-4A77-B4B8-6AD24AB547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37304-FF5B-442B-9381-A0C73004E68F}" type="pres">
      <dgm:prSet presAssocID="{E303B12E-3AA8-4105-AE7E-CA64E0C228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E16AB-9637-48FC-829D-5BBE22BD2AFF}" type="pres">
      <dgm:prSet presAssocID="{DBC8C88D-2E59-4914-AA3A-18ACD67ED4F6}" presName="sibTrans" presStyleCnt="0"/>
      <dgm:spPr/>
    </dgm:pt>
    <dgm:pt modelId="{2592866E-1E62-4303-A3B8-071513C9FD35}" type="pres">
      <dgm:prSet presAssocID="{41E19730-A970-478D-B491-13AF6B07C99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4E9B1-A3CB-451C-A652-880755C0D2B0}" type="pres">
      <dgm:prSet presAssocID="{1DC9BC4E-309A-45EA-86AB-6F00F3418E36}" presName="sibTrans" presStyleCnt="0"/>
      <dgm:spPr/>
    </dgm:pt>
    <dgm:pt modelId="{481D02B3-34A7-4121-84E5-25686229076F}" type="pres">
      <dgm:prSet presAssocID="{38B1C020-C178-4215-B1FE-7948681224F3}" presName="node" presStyleLbl="node1" presStyleIdx="2" presStyleCnt="4" custLinFactNeighborX="20451" custLinFactNeighborY="68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69CE2-EA3B-453D-9272-01638A904C32}" type="pres">
      <dgm:prSet presAssocID="{ED0FBF2F-4352-47BB-B898-680E05F71E43}" presName="sibTrans" presStyleCnt="0"/>
      <dgm:spPr/>
    </dgm:pt>
    <dgm:pt modelId="{5D737D5A-765F-403D-8A21-11B92A984FB6}" type="pres">
      <dgm:prSet presAssocID="{7A4FF6FC-3046-45C9-922D-6425698C65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F94E0D-B0AE-4F07-863F-F0AD885F9A45}" srcId="{29976B87-C79D-4A77-B4B8-6AD24AB547A6}" destId="{38B1C020-C178-4215-B1FE-7948681224F3}" srcOrd="2" destOrd="0" parTransId="{11AC4B82-C65D-47BC-874A-DD026F87BD12}" sibTransId="{ED0FBF2F-4352-47BB-B898-680E05F71E43}"/>
    <dgm:cxn modelId="{11129BF9-DAE5-4686-A6FF-DB31D223E4F9}" type="presOf" srcId="{57B36CD3-4D30-41A7-8341-5CBD73442706}" destId="{5D737D5A-765F-403D-8A21-11B92A984FB6}" srcOrd="0" destOrd="3" presId="urn:microsoft.com/office/officeart/2005/8/layout/hList6"/>
    <dgm:cxn modelId="{89A91984-EAEF-460B-AE27-5260B0CEA82F}" srcId="{38B1C020-C178-4215-B1FE-7948681224F3}" destId="{89BF8AE9-D6E2-4843-AF47-8DB2BEA15259}" srcOrd="0" destOrd="0" parTransId="{B43117C0-BA56-46BB-A900-66A3AEF16713}" sibTransId="{0191C858-C464-4D84-AF69-D881F421B0CB}"/>
    <dgm:cxn modelId="{80920325-2B77-43CD-B503-D3E86CC71051}" type="presOf" srcId="{EC59FA57-9636-48D8-9921-E2C95A676395}" destId="{2592866E-1E62-4303-A3B8-071513C9FD35}" srcOrd="0" destOrd="4" presId="urn:microsoft.com/office/officeart/2005/8/layout/hList6"/>
    <dgm:cxn modelId="{9679846B-4D34-44BD-AAA1-AE6A613E411C}" srcId="{41E19730-A970-478D-B491-13AF6B07C993}" destId="{EC59FA57-9636-48D8-9921-E2C95A676395}" srcOrd="3" destOrd="0" parTransId="{FF09F8CD-D1FF-4AA4-8DC7-375E7AAB29D1}" sibTransId="{00FB5CCB-CCF1-43AE-9A73-3DADEB071E55}"/>
    <dgm:cxn modelId="{093B40F9-AA0F-437B-B835-1B84C6FCC4D7}" srcId="{29976B87-C79D-4A77-B4B8-6AD24AB547A6}" destId="{E303B12E-3AA8-4105-AE7E-CA64E0C22874}" srcOrd="0" destOrd="0" parTransId="{52E22DB9-9C01-41DF-BF33-F66F2F217A6F}" sibTransId="{DBC8C88D-2E59-4914-AA3A-18ACD67ED4F6}"/>
    <dgm:cxn modelId="{B325647F-C444-4366-8B83-D26CADF89E05}" srcId="{7A4FF6FC-3046-45C9-922D-6425698C65DD}" destId="{57B36CD3-4D30-41A7-8341-5CBD73442706}" srcOrd="2" destOrd="0" parTransId="{08062004-CA4C-416D-B816-DE852541F93D}" sibTransId="{410B9723-3FF3-4610-BB87-BDE641BB321D}"/>
    <dgm:cxn modelId="{C7099927-2B65-4FED-B84C-A010398D3A1C}" srcId="{41E19730-A970-478D-B491-13AF6B07C993}" destId="{53620417-5B31-4EF6-A6DE-80A536AFAE0B}" srcOrd="0" destOrd="0" parTransId="{C22F4D2B-6DC2-4EC4-93D9-B43212423473}" sibTransId="{C7F529EA-5C5A-4B65-9C48-649F9028A8AA}"/>
    <dgm:cxn modelId="{572F8AFB-8884-4930-8588-56AD1C4E47ED}" type="presOf" srcId="{7A4FF6FC-3046-45C9-922D-6425698C65DD}" destId="{5D737D5A-765F-403D-8A21-11B92A984FB6}" srcOrd="0" destOrd="0" presId="urn:microsoft.com/office/officeart/2005/8/layout/hList6"/>
    <dgm:cxn modelId="{CE659680-A448-4E53-8E6F-D4FF4177D67D}" type="presOf" srcId="{29976B87-C79D-4A77-B4B8-6AD24AB547A6}" destId="{5361DC94-6D17-4837-A6AE-8EED148EEA40}" srcOrd="0" destOrd="0" presId="urn:microsoft.com/office/officeart/2005/8/layout/hList6"/>
    <dgm:cxn modelId="{587BA295-C388-4AE7-8E2C-BEA600B4E599}" srcId="{38B1C020-C178-4215-B1FE-7948681224F3}" destId="{23962B54-2ED0-413B-9B44-FD11BFB5D80D}" srcOrd="2" destOrd="0" parTransId="{CE1617FA-DE2A-4907-A3AA-0179B7A717B5}" sibTransId="{E20376FD-B3B1-423F-8C1A-E10D4ABC434A}"/>
    <dgm:cxn modelId="{AF1838F4-4E51-4779-8F45-D75CA14D43AD}" srcId="{7A4FF6FC-3046-45C9-922D-6425698C65DD}" destId="{D9C1D643-B7E1-4AB1-AB28-7B1C7F7E0C66}" srcOrd="0" destOrd="0" parTransId="{4BC3A7E3-D59A-4050-8DBF-1ED7FCD61337}" sibTransId="{646B3D26-1823-491F-BE5D-543C8FC86591}"/>
    <dgm:cxn modelId="{6533722E-FFA3-4F5B-9EE5-F33B6E613AA3}" type="presOf" srcId="{FB38B4B2-63C5-40C4-9061-B68EEAF1FD9D}" destId="{2592866E-1E62-4303-A3B8-071513C9FD35}" srcOrd="0" destOrd="3" presId="urn:microsoft.com/office/officeart/2005/8/layout/hList6"/>
    <dgm:cxn modelId="{97CF54F0-2388-4F78-A998-FD52B7FBFB9D}" srcId="{E303B12E-3AA8-4105-AE7E-CA64E0C22874}" destId="{DF98658C-CE55-4F49-BF3B-9171F886E91B}" srcOrd="0" destOrd="0" parTransId="{853945CC-5428-4ECC-8BF2-5EF66A7B6EB4}" sibTransId="{9C4EA2B0-733C-48C8-B7F9-1F433FF2D00B}"/>
    <dgm:cxn modelId="{EA9C7F34-710E-4EBD-8C91-3DE44D2C27C4}" type="presOf" srcId="{D9C1D643-B7E1-4AB1-AB28-7B1C7F7E0C66}" destId="{5D737D5A-765F-403D-8A21-11B92A984FB6}" srcOrd="0" destOrd="1" presId="urn:microsoft.com/office/officeart/2005/8/layout/hList6"/>
    <dgm:cxn modelId="{B8D096F5-0EBE-4C83-9D39-E577365EF051}" srcId="{E303B12E-3AA8-4105-AE7E-CA64E0C22874}" destId="{BC69F8FA-2126-4F18-8B29-8B5217CF2901}" srcOrd="1" destOrd="0" parTransId="{98FA88BC-5BB2-4508-BF98-D0205FB99DAF}" sibTransId="{5ABEF65A-CC1A-4C7C-B870-28C4C7159144}"/>
    <dgm:cxn modelId="{E5ED4AF8-BF24-4EE8-B2C3-5343A519F236}" type="presOf" srcId="{B2472D52-94B5-47E2-86E1-4F3FBF177123}" destId="{63437304-FF5B-442B-9381-A0C73004E68F}" srcOrd="0" destOrd="3" presId="urn:microsoft.com/office/officeart/2005/8/layout/hList6"/>
    <dgm:cxn modelId="{53D004A9-C2D9-44DD-8356-A0E3F90E36DA}" srcId="{29976B87-C79D-4A77-B4B8-6AD24AB547A6}" destId="{41E19730-A970-478D-B491-13AF6B07C993}" srcOrd="1" destOrd="0" parTransId="{F6E3EBC6-B888-4D21-A9FE-7489A7774163}" sibTransId="{1DC9BC4E-309A-45EA-86AB-6F00F3418E36}"/>
    <dgm:cxn modelId="{4E14072C-ACB9-43E4-BF7A-972D884601D1}" type="presOf" srcId="{38B1C020-C178-4215-B1FE-7948681224F3}" destId="{481D02B3-34A7-4121-84E5-25686229076F}" srcOrd="0" destOrd="0" presId="urn:microsoft.com/office/officeart/2005/8/layout/hList6"/>
    <dgm:cxn modelId="{F410D520-1C08-4E46-8158-A5B1200AEC06}" srcId="{E303B12E-3AA8-4105-AE7E-CA64E0C22874}" destId="{B2472D52-94B5-47E2-86E1-4F3FBF177123}" srcOrd="2" destOrd="0" parTransId="{BD0F5882-B7B5-4FD8-84D8-287FBD1F2FC3}" sibTransId="{E11396D9-E861-49B4-91A5-D3CFAFA48F20}"/>
    <dgm:cxn modelId="{F1C0266A-1FA0-4B05-B574-3D52A6064784}" srcId="{38B1C020-C178-4215-B1FE-7948681224F3}" destId="{12DAD579-4836-45D6-A09C-F79A3CA0000F}" srcOrd="1" destOrd="0" parTransId="{2331E0B4-BDE7-4284-A186-8C9EDAD7B2C8}" sibTransId="{8FA7A43D-62DD-4802-B007-ED5DE0CC7479}"/>
    <dgm:cxn modelId="{CD743668-B4D1-452D-9ACF-192CD66261DF}" type="presOf" srcId="{53620417-5B31-4EF6-A6DE-80A536AFAE0B}" destId="{2592866E-1E62-4303-A3B8-071513C9FD35}" srcOrd="0" destOrd="1" presId="urn:microsoft.com/office/officeart/2005/8/layout/hList6"/>
    <dgm:cxn modelId="{32C723DB-CA1A-476E-BCF3-26AAA9B9BD63}" type="presOf" srcId="{A6AE0696-889C-4338-B73C-E1E90DBCA640}" destId="{5D737D5A-765F-403D-8A21-11B92A984FB6}" srcOrd="0" destOrd="2" presId="urn:microsoft.com/office/officeart/2005/8/layout/hList6"/>
    <dgm:cxn modelId="{0D88FE1A-0FA3-48E7-A4F5-E2DE3D7CE095}" srcId="{41E19730-A970-478D-B491-13AF6B07C993}" destId="{FB38B4B2-63C5-40C4-9061-B68EEAF1FD9D}" srcOrd="2" destOrd="0" parTransId="{18AD683F-A192-4D03-92BD-A4E0BDCC3889}" sibTransId="{37382388-6AA1-4678-9389-12B4C1FE75C1}"/>
    <dgm:cxn modelId="{E53472A1-D24F-46A5-BD2D-95EBD143425B}" type="presOf" srcId="{91A6F193-D08A-4332-8FFE-C2C0220FFBF5}" destId="{2592866E-1E62-4303-A3B8-071513C9FD35}" srcOrd="0" destOrd="2" presId="urn:microsoft.com/office/officeart/2005/8/layout/hList6"/>
    <dgm:cxn modelId="{87DEC265-44F0-4A87-8B09-322CDD7C624C}" srcId="{38B1C020-C178-4215-B1FE-7948681224F3}" destId="{C5CC17B2-60C8-428C-8869-EA5F0837EEC3}" srcOrd="3" destOrd="0" parTransId="{EAA6197B-AA82-4414-B888-919F4AA4DF1C}" sibTransId="{78DF7179-B3F5-4DF2-B4B3-595F86C34AA2}"/>
    <dgm:cxn modelId="{2FFFCE34-A76C-40A2-9847-DC676B58AE04}" type="presOf" srcId="{89BF8AE9-D6E2-4843-AF47-8DB2BEA15259}" destId="{481D02B3-34A7-4121-84E5-25686229076F}" srcOrd="0" destOrd="1" presId="urn:microsoft.com/office/officeart/2005/8/layout/hList6"/>
    <dgm:cxn modelId="{BFB3D5DE-1F26-4909-9889-4F66893E4319}" srcId="{41E19730-A970-478D-B491-13AF6B07C993}" destId="{91A6F193-D08A-4332-8FFE-C2C0220FFBF5}" srcOrd="1" destOrd="0" parTransId="{B7AE8D35-BC80-4E74-9933-E5469E836265}" sibTransId="{928789C1-6D2A-40ED-8C5D-9FD8FDBC3DD0}"/>
    <dgm:cxn modelId="{92CB5402-6A19-46CD-A3BB-6DEE9550D6D8}" type="presOf" srcId="{12DAD579-4836-45D6-A09C-F79A3CA0000F}" destId="{481D02B3-34A7-4121-84E5-25686229076F}" srcOrd="0" destOrd="2" presId="urn:microsoft.com/office/officeart/2005/8/layout/hList6"/>
    <dgm:cxn modelId="{9CB0319D-F424-483E-94B9-84474218A828}" srcId="{7A4FF6FC-3046-45C9-922D-6425698C65DD}" destId="{A6AE0696-889C-4338-B73C-E1E90DBCA640}" srcOrd="1" destOrd="0" parTransId="{8F521379-B344-4890-9F17-F3D153126FA9}" sibTransId="{B713948E-F129-489E-A87F-1395C62D13D5}"/>
    <dgm:cxn modelId="{9557C8E8-CA1D-420D-8934-5DB7594DA4F7}" type="presOf" srcId="{E303B12E-3AA8-4105-AE7E-CA64E0C22874}" destId="{63437304-FF5B-442B-9381-A0C73004E68F}" srcOrd="0" destOrd="0" presId="urn:microsoft.com/office/officeart/2005/8/layout/hList6"/>
    <dgm:cxn modelId="{09D57F6C-8036-4A7E-8D45-552092E192C7}" type="presOf" srcId="{DF98658C-CE55-4F49-BF3B-9171F886E91B}" destId="{63437304-FF5B-442B-9381-A0C73004E68F}" srcOrd="0" destOrd="1" presId="urn:microsoft.com/office/officeart/2005/8/layout/hList6"/>
    <dgm:cxn modelId="{13A0535D-AD31-4E5A-A059-0D71D17F77FF}" type="presOf" srcId="{41E19730-A970-478D-B491-13AF6B07C993}" destId="{2592866E-1E62-4303-A3B8-071513C9FD35}" srcOrd="0" destOrd="0" presId="urn:microsoft.com/office/officeart/2005/8/layout/hList6"/>
    <dgm:cxn modelId="{DF71657E-69C4-4671-8103-8EF6A5E59536}" srcId="{29976B87-C79D-4A77-B4B8-6AD24AB547A6}" destId="{7A4FF6FC-3046-45C9-922D-6425698C65DD}" srcOrd="3" destOrd="0" parTransId="{84E28886-7930-4377-BBB6-E25B9E0DAA5D}" sibTransId="{EF7F6E3C-E4F7-4453-A99A-F0B6A17C459D}"/>
    <dgm:cxn modelId="{18C25CF0-6813-4000-B050-7E004431856C}" type="presOf" srcId="{BC69F8FA-2126-4F18-8B29-8B5217CF2901}" destId="{63437304-FF5B-442B-9381-A0C73004E68F}" srcOrd="0" destOrd="2" presId="urn:microsoft.com/office/officeart/2005/8/layout/hList6"/>
    <dgm:cxn modelId="{833AC09B-455B-4673-AE3B-BFC713957423}" type="presOf" srcId="{C5CC17B2-60C8-428C-8869-EA5F0837EEC3}" destId="{481D02B3-34A7-4121-84E5-25686229076F}" srcOrd="0" destOrd="4" presId="urn:microsoft.com/office/officeart/2005/8/layout/hList6"/>
    <dgm:cxn modelId="{9BEA8398-C101-4FE8-AC0B-87F0485D5475}" type="presOf" srcId="{23962B54-2ED0-413B-9B44-FD11BFB5D80D}" destId="{481D02B3-34A7-4121-84E5-25686229076F}" srcOrd="0" destOrd="3" presId="urn:microsoft.com/office/officeart/2005/8/layout/hList6"/>
    <dgm:cxn modelId="{ED580F8D-E851-4259-9315-831FC332F0C0}" type="presParOf" srcId="{5361DC94-6D17-4837-A6AE-8EED148EEA40}" destId="{63437304-FF5B-442B-9381-A0C73004E68F}" srcOrd="0" destOrd="0" presId="urn:microsoft.com/office/officeart/2005/8/layout/hList6"/>
    <dgm:cxn modelId="{BA27FF0C-570D-4202-A716-D53BF080A3E7}" type="presParOf" srcId="{5361DC94-6D17-4837-A6AE-8EED148EEA40}" destId="{A8AE16AB-9637-48FC-829D-5BBE22BD2AFF}" srcOrd="1" destOrd="0" presId="urn:microsoft.com/office/officeart/2005/8/layout/hList6"/>
    <dgm:cxn modelId="{43516143-0B36-4716-AE2E-0C8951461C53}" type="presParOf" srcId="{5361DC94-6D17-4837-A6AE-8EED148EEA40}" destId="{2592866E-1E62-4303-A3B8-071513C9FD35}" srcOrd="2" destOrd="0" presId="urn:microsoft.com/office/officeart/2005/8/layout/hList6"/>
    <dgm:cxn modelId="{C18F8FED-94A8-42B3-9DA8-F2FA501E3BAE}" type="presParOf" srcId="{5361DC94-6D17-4837-A6AE-8EED148EEA40}" destId="{11C4E9B1-A3CB-451C-A652-880755C0D2B0}" srcOrd="3" destOrd="0" presId="urn:microsoft.com/office/officeart/2005/8/layout/hList6"/>
    <dgm:cxn modelId="{CE29C221-9C62-4774-9834-F7F8A32FBCFB}" type="presParOf" srcId="{5361DC94-6D17-4837-A6AE-8EED148EEA40}" destId="{481D02B3-34A7-4121-84E5-25686229076F}" srcOrd="4" destOrd="0" presId="urn:microsoft.com/office/officeart/2005/8/layout/hList6"/>
    <dgm:cxn modelId="{7FA8D012-2979-4990-84A8-25CA1CF5A425}" type="presParOf" srcId="{5361DC94-6D17-4837-A6AE-8EED148EEA40}" destId="{06E69CE2-EA3B-453D-9272-01638A904C32}" srcOrd="5" destOrd="0" presId="urn:microsoft.com/office/officeart/2005/8/layout/hList6"/>
    <dgm:cxn modelId="{32D524B4-E646-4098-82AC-3D1929B22CA8}" type="presParOf" srcId="{5361DC94-6D17-4837-A6AE-8EED148EEA40}" destId="{5D737D5A-765F-403D-8A21-11B92A984FB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72C2B-661A-47EE-8189-039E640C3D44}">
      <dsp:nvSpPr>
        <dsp:cNvPr id="0" name=""/>
        <dsp:cNvSpPr/>
      </dsp:nvSpPr>
      <dsp:spPr>
        <a:xfrm>
          <a:off x="4316" y="2496606"/>
          <a:ext cx="2207641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Advantages</a:t>
          </a:r>
        </a:p>
      </dsp:txBody>
      <dsp:txXfrm>
        <a:off x="4316" y="2496606"/>
        <a:ext cx="2207641" cy="376200"/>
      </dsp:txXfrm>
    </dsp:sp>
    <dsp:sp modelId="{476ABEB5-0733-4CD0-A61E-72728C0D3575}">
      <dsp:nvSpPr>
        <dsp:cNvPr id="0" name=""/>
        <dsp:cNvSpPr/>
      </dsp:nvSpPr>
      <dsp:spPr>
        <a:xfrm>
          <a:off x="2211958" y="4281"/>
          <a:ext cx="441528" cy="53608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37F470-32DC-49B2-A30C-9931DB258A3E}">
      <dsp:nvSpPr>
        <dsp:cNvPr id="0" name=""/>
        <dsp:cNvSpPr/>
      </dsp:nvSpPr>
      <dsp:spPr>
        <a:xfrm>
          <a:off x="2830097" y="4281"/>
          <a:ext cx="6004786" cy="5360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AEDY </a:t>
          </a:r>
          <a:r>
            <a:rPr lang="en-US" sz="1900" kern="1200" dirty="0" smtClean="0"/>
            <a:t>would be utilizing </a:t>
          </a:r>
          <a:r>
            <a:rPr lang="en-US" sz="1900" kern="1200" dirty="0"/>
            <a:t>a building owned and operated by WCSD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Provides </a:t>
          </a:r>
          <a:r>
            <a:rPr lang="en-US" sz="1900" kern="1200" dirty="0"/>
            <a:t>for the current curriculum </a:t>
          </a:r>
          <a:r>
            <a:rPr lang="en-US" sz="1900" kern="1200" dirty="0" smtClean="0"/>
            <a:t>opportunities to be maintained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Allows </a:t>
          </a:r>
          <a:r>
            <a:rPr lang="en-US" sz="1900" kern="1200" dirty="0"/>
            <a:t>students to attend career programs at WCCC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AEDY removed from daily functioning of WAHS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2 classrooms returned to WAHS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9th grade Computer Literacy class housed at WAHS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less student traffic </a:t>
          </a:r>
          <a:r>
            <a:rPr lang="en-US" sz="1900" kern="1200" dirty="0" smtClean="0"/>
            <a:t>between </a:t>
          </a:r>
          <a:r>
            <a:rPr lang="en-US" sz="1900" kern="1200" dirty="0"/>
            <a:t>buildings providing greater security for both buildings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Additional computer lab at WAHS when classes not being taught which is increasingly important with upcoming state testing going online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AEDY students will be able to enter and exit using WCCC back door right next to AEDY classroom; </a:t>
          </a:r>
          <a:r>
            <a:rPr lang="en-US" sz="1900" kern="1200" dirty="0" smtClean="0"/>
            <a:t>AEDY students will have less interaction with non-AEDY students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Counselor on site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Technology infrastructure in place</a:t>
          </a:r>
          <a:endParaRPr lang="en-US" sz="1900" kern="1200" dirty="0"/>
        </a:p>
      </dsp:txBody>
      <dsp:txXfrm>
        <a:off x="2830097" y="4281"/>
        <a:ext cx="6004786" cy="5360850"/>
      </dsp:txXfrm>
    </dsp:sp>
    <dsp:sp modelId="{418F0599-A153-4F25-AFDA-96DAAF8563FC}">
      <dsp:nvSpPr>
        <dsp:cNvPr id="0" name=""/>
        <dsp:cNvSpPr/>
      </dsp:nvSpPr>
      <dsp:spPr>
        <a:xfrm>
          <a:off x="4316" y="5784074"/>
          <a:ext cx="2207641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Disadvantages</a:t>
          </a:r>
        </a:p>
      </dsp:txBody>
      <dsp:txXfrm>
        <a:off x="4316" y="5784074"/>
        <a:ext cx="2207641" cy="376200"/>
      </dsp:txXfrm>
    </dsp:sp>
    <dsp:sp modelId="{C2753D61-F3D5-4700-8125-A0D5748AF0F0}">
      <dsp:nvSpPr>
        <dsp:cNvPr id="0" name=""/>
        <dsp:cNvSpPr/>
      </dsp:nvSpPr>
      <dsp:spPr>
        <a:xfrm>
          <a:off x="2211958" y="5454899"/>
          <a:ext cx="441528" cy="10345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3D007-6B78-489E-8B17-0C704D002655}">
      <dsp:nvSpPr>
        <dsp:cNvPr id="0" name=""/>
        <dsp:cNvSpPr/>
      </dsp:nvSpPr>
      <dsp:spPr>
        <a:xfrm>
          <a:off x="2834413" y="5437812"/>
          <a:ext cx="6004786" cy="1077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Restrooms in the general student population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Travel to WAHS for Physical Education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Meals will need to be delivered for breakfast and lunch</a:t>
          </a:r>
        </a:p>
      </dsp:txBody>
      <dsp:txXfrm>
        <a:off x="2834413" y="5437812"/>
        <a:ext cx="6004786" cy="1077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37304-FF5B-442B-9381-A0C73004E68F}">
      <dsp:nvSpPr>
        <dsp:cNvPr id="0" name=""/>
        <dsp:cNvSpPr/>
      </dsp:nvSpPr>
      <dsp:spPr>
        <a:xfrm rot="16200000">
          <a:off x="-1309458" y="1310927"/>
          <a:ext cx="4064000" cy="14421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Business         A-169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Sr. High AEDY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Current tech infrastructure will support secondary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Large room will accommodate the typically larger part of the program</a:t>
          </a:r>
          <a:endParaRPr lang="en-US" sz="1100" kern="1200" dirty="0"/>
        </a:p>
      </dsp:txBody>
      <dsp:txXfrm rot="5400000">
        <a:off x="1470" y="812799"/>
        <a:ext cx="1442144" cy="2438400"/>
      </dsp:txXfrm>
    </dsp:sp>
    <dsp:sp modelId="{2592866E-1E62-4303-A3B8-071513C9FD35}">
      <dsp:nvSpPr>
        <dsp:cNvPr id="0" name=""/>
        <dsp:cNvSpPr/>
      </dsp:nvSpPr>
      <dsp:spPr>
        <a:xfrm rot="16200000">
          <a:off x="240847" y="1310927"/>
          <a:ext cx="4064000" cy="14421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Accounting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Jr. High AEDY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Access to both principal’s office and Sr. High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Current tech infrastructure will support a middle level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Smaller room will accommodate the typically smaller of the 2 groups</a:t>
          </a:r>
          <a:endParaRPr lang="en-US" sz="1100" kern="1200" dirty="0"/>
        </a:p>
      </dsp:txBody>
      <dsp:txXfrm rot="5400000">
        <a:off x="1551775" y="812799"/>
        <a:ext cx="1442144" cy="2438400"/>
      </dsp:txXfrm>
    </dsp:sp>
    <dsp:sp modelId="{481D02B3-34A7-4121-84E5-25686229076F}">
      <dsp:nvSpPr>
        <dsp:cNvPr id="0" name=""/>
        <dsp:cNvSpPr/>
      </dsp:nvSpPr>
      <dsp:spPr>
        <a:xfrm rot="16200000">
          <a:off x="1813272" y="1310927"/>
          <a:ext cx="4064000" cy="14421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Accounting   A-167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Jr. High AEDY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Access to both principal’s office and Sr. High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Current tech infrastructure will support a middle level classroom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Smaller room will accommodate the typically smaller of the 2 groups</a:t>
          </a:r>
          <a:endParaRPr lang="en-US" sz="1100" kern="1200" dirty="0"/>
        </a:p>
      </dsp:txBody>
      <dsp:txXfrm rot="5400000">
        <a:off x="3124200" y="812799"/>
        <a:ext cx="1442144" cy="2438400"/>
      </dsp:txXfrm>
    </dsp:sp>
    <dsp:sp modelId="{5D737D5A-765F-403D-8A21-11B92A984FB6}">
      <dsp:nvSpPr>
        <dsp:cNvPr id="0" name=""/>
        <dsp:cNvSpPr/>
      </dsp:nvSpPr>
      <dsp:spPr>
        <a:xfrm rot="16200000">
          <a:off x="3341458" y="1310927"/>
          <a:ext cx="4064000" cy="144214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W.C.E.A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Principal of AEDY/Online Learning Office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Close proximity to AEDY program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Access to outside door for meetings</a:t>
          </a:r>
          <a:endParaRPr lang="en-US" sz="1200" kern="1200" dirty="0"/>
        </a:p>
      </dsp:txBody>
      <dsp:txXfrm rot="5400000">
        <a:off x="4652386" y="812799"/>
        <a:ext cx="1442144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8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5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4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6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0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1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4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41554-2A2A-45B7-9334-30D8A5BC1CE1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6A5E-F6E7-4A54-AB11-D26CA425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6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1" y="381000"/>
            <a:ext cx="7772400" cy="1470025"/>
          </a:xfrm>
        </p:spPr>
        <p:txBody>
          <a:bodyPr/>
          <a:lstStyle/>
          <a:p>
            <a:r>
              <a:rPr lang="en-US" dirty="0" smtClean="0"/>
              <a:t>Alternative Education Proposal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905000"/>
            <a:ext cx="4660323" cy="297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51054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Moving AEDY to the WCCC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6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The goal of Alternative Education for Disruptive Youth is to provide a combination of intense, individual academic instruction and behavior modification counseling in an alternative setting to assist students in returning successfully to their regular classroom.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Academics and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AEDY program offers highly qualified teachers in Science, Math, Social Studies, Language Arts, Reading, Physical Education, and Health.</a:t>
            </a:r>
          </a:p>
          <a:p>
            <a:r>
              <a:rPr lang="en-US" dirty="0" smtClean="0"/>
              <a:t>Students work through online education courses in both core content areas and electives for credit recovery.</a:t>
            </a:r>
          </a:p>
          <a:p>
            <a:r>
              <a:rPr lang="en-US" dirty="0" smtClean="0"/>
              <a:t>Some students attend the WCCC for programing.</a:t>
            </a:r>
          </a:p>
          <a:p>
            <a:r>
              <a:rPr lang="en-US" dirty="0" smtClean="0"/>
              <a:t>2.5 hours of counseling is provided weekly</a:t>
            </a:r>
          </a:p>
          <a:p>
            <a:r>
              <a:rPr lang="en-US" dirty="0" smtClean="0"/>
              <a:t>All students have been referred for SAP services</a:t>
            </a:r>
          </a:p>
          <a:p>
            <a:r>
              <a:rPr lang="en-US" dirty="0" smtClean="0"/>
              <a:t>Students exit after meeting their behavioral, academic, and attendance goals; AEDY is a short-term disciplinary placement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4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" y="495300"/>
            <a:ext cx="8638540" cy="5867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62000" y="115577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Discipline Procedure for Students in Grades 6-12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4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857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0323757"/>
              </p:ext>
            </p:extLst>
          </p:nvPr>
        </p:nvGraphicFramePr>
        <p:xfrm>
          <a:off x="152400" y="171450"/>
          <a:ext cx="8839200" cy="651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1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AEDY Move to WCCC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12014238"/>
              </p:ext>
            </p:extLst>
          </p:nvPr>
        </p:nvGraphicFramePr>
        <p:xfrm>
          <a:off x="1371600" y="1219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791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Computer 9 classes and lab moved to WAHS; Accounting classes move into Marketing Room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wcccmap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71437"/>
            <a:ext cx="9163050" cy="67151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5-Point Star 5"/>
          <p:cNvSpPr/>
          <p:nvPr/>
        </p:nvSpPr>
        <p:spPr>
          <a:xfrm>
            <a:off x="1524000" y="8382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286000" y="1676400"/>
            <a:ext cx="1905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809750" y="1295400"/>
            <a:ext cx="1905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426277" y="2362200"/>
            <a:ext cx="1905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413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Alternative Education Proposal</vt:lpstr>
      <vt:lpstr>PowerPoint Presentation</vt:lpstr>
      <vt:lpstr>Academics and Counseling</vt:lpstr>
      <vt:lpstr>PowerPoint Presentation</vt:lpstr>
      <vt:lpstr>PowerPoint Presentation</vt:lpstr>
      <vt:lpstr>AEDY Move to WCCC</vt:lpstr>
      <vt:lpstr>PowerPoint Presentation</vt:lpstr>
    </vt:vector>
  </TitlesOfParts>
  <Company>Warren County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Education Proposal</dc:title>
  <dc:creator>Weber, Misty D.</dc:creator>
  <cp:lastModifiedBy>Horner, Patricia</cp:lastModifiedBy>
  <cp:revision>11</cp:revision>
  <dcterms:created xsi:type="dcterms:W3CDTF">2013-03-19T18:15:50Z</dcterms:created>
  <dcterms:modified xsi:type="dcterms:W3CDTF">2013-03-20T19:10:43Z</dcterms:modified>
</cp:coreProperties>
</file>