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6.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9.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0.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1.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4.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74" r:id="rId6"/>
    <p:sldMasterId id="2147483785" r:id="rId7"/>
    <p:sldMasterId id="2147483796" r:id="rId8"/>
    <p:sldMasterId id="2147483807" r:id="rId9"/>
    <p:sldMasterId id="2147483818" r:id="rId10"/>
    <p:sldMasterId id="2147483829" r:id="rId11"/>
    <p:sldMasterId id="2147483840" r:id="rId12"/>
    <p:sldMasterId id="2147483851" r:id="rId13"/>
    <p:sldMasterId id="2147483863" r:id="rId14"/>
    <p:sldMasterId id="2147483883" r:id="rId15"/>
    <p:sldMasterId id="2147483894" r:id="rId16"/>
  </p:sldMasterIdLst>
  <p:notesMasterIdLst>
    <p:notesMasterId r:id="rId33"/>
  </p:notesMasterIdLst>
  <p:sldIdLst>
    <p:sldId id="261" r:id="rId17"/>
    <p:sldId id="263" r:id="rId18"/>
    <p:sldId id="264" r:id="rId19"/>
    <p:sldId id="267" r:id="rId20"/>
    <p:sldId id="268" r:id="rId21"/>
    <p:sldId id="284" r:id="rId22"/>
    <p:sldId id="271" r:id="rId23"/>
    <p:sldId id="272" r:id="rId24"/>
    <p:sldId id="287" r:id="rId25"/>
    <p:sldId id="275" r:id="rId26"/>
    <p:sldId id="276" r:id="rId27"/>
    <p:sldId id="279" r:id="rId28"/>
    <p:sldId id="280" r:id="rId29"/>
    <p:sldId id="281" r:id="rId30"/>
    <p:sldId id="288" r:id="rId31"/>
    <p:sldId id="289" r:id="rId3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126" d="100"/>
          <a:sy n="126" d="100"/>
        </p:scale>
        <p:origin x="-1584"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4"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4"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09C57-7859-DF40-B252-B0232999AAE4}" type="doc">
      <dgm:prSet loTypeId="urn:microsoft.com/office/officeart/2008/layout/PictureLineup" loCatId="" qsTypeId="urn:microsoft.com/office/officeart/2005/8/quickstyle/simple1" qsCatId="simple" csTypeId="urn:microsoft.com/office/officeart/2005/8/colors/colorful1" csCatId="colorful" phldr="1"/>
      <dgm:spPr/>
      <dgm:t>
        <a:bodyPr/>
        <a:lstStyle/>
        <a:p>
          <a:endParaRPr lang="en-US"/>
        </a:p>
      </dgm:t>
    </dgm:pt>
    <dgm:pt modelId="{79C13765-A9A5-874C-BB9D-5F5796D364A7}">
      <dgm:prSet phldrT="[Text]"/>
      <dgm:spPr/>
      <dgm:t>
        <a:bodyPr/>
        <a:lstStyle/>
        <a:p>
          <a:r>
            <a:rPr lang="en-US" dirty="0" smtClean="0">
              <a:solidFill>
                <a:srgbClr val="56565A"/>
              </a:solidFill>
            </a:rPr>
            <a:t>Level I</a:t>
          </a:r>
          <a:endParaRPr lang="en-US" dirty="0">
            <a:solidFill>
              <a:srgbClr val="56565A"/>
            </a:solidFill>
          </a:endParaRPr>
        </a:p>
      </dgm:t>
    </dgm:pt>
    <dgm:pt modelId="{2CA5E658-D682-DB49-A22C-3D1917F17BA3}" type="parTrans" cxnId="{7FD416B2-4F43-A240-82CC-3519BCBFFEB1}">
      <dgm:prSet/>
      <dgm:spPr/>
      <dgm:t>
        <a:bodyPr/>
        <a:lstStyle/>
        <a:p>
          <a:endParaRPr lang="en-US"/>
        </a:p>
      </dgm:t>
    </dgm:pt>
    <dgm:pt modelId="{509C694E-A2DA-2C4A-8EA8-CEECB38E7234}" type="sibTrans" cxnId="{7FD416B2-4F43-A240-82CC-3519BCBFFEB1}">
      <dgm:prSet/>
      <dgm:spPr/>
      <dgm:t>
        <a:bodyPr/>
        <a:lstStyle/>
        <a:p>
          <a:endParaRPr lang="en-US"/>
        </a:p>
      </dgm:t>
    </dgm:pt>
    <dgm:pt modelId="{51C9E686-C638-9347-9774-6355846491CF}">
      <dgm:prSet phldrT="[Text]"/>
      <dgm:spPr/>
      <dgm:t>
        <a:bodyPr/>
        <a:lstStyle/>
        <a:p>
          <a:r>
            <a:rPr lang="en-US" dirty="0" smtClean="0">
              <a:solidFill>
                <a:srgbClr val="56565A"/>
              </a:solidFill>
            </a:rPr>
            <a:t>Level III</a:t>
          </a:r>
          <a:endParaRPr lang="en-US" dirty="0">
            <a:solidFill>
              <a:srgbClr val="56565A"/>
            </a:solidFill>
          </a:endParaRPr>
        </a:p>
      </dgm:t>
    </dgm:pt>
    <dgm:pt modelId="{FDD42A49-2BF8-0545-B22F-F975627EAF89}" type="parTrans" cxnId="{50A47ABC-D2C2-CE41-B0C6-19867A47E982}">
      <dgm:prSet/>
      <dgm:spPr/>
      <dgm:t>
        <a:bodyPr/>
        <a:lstStyle/>
        <a:p>
          <a:endParaRPr lang="en-US"/>
        </a:p>
      </dgm:t>
    </dgm:pt>
    <dgm:pt modelId="{EEAAF179-B631-1B49-9C1B-366D8F26BB74}" type="sibTrans" cxnId="{50A47ABC-D2C2-CE41-B0C6-19867A47E982}">
      <dgm:prSet/>
      <dgm:spPr/>
      <dgm:t>
        <a:bodyPr/>
        <a:lstStyle/>
        <a:p>
          <a:endParaRPr lang="en-US"/>
        </a:p>
      </dgm:t>
    </dgm:pt>
    <dgm:pt modelId="{8049165F-19F6-DF43-913C-C74D7FBA85BA}">
      <dgm:prSet phldrT="[Text]"/>
      <dgm:spPr/>
      <dgm:t>
        <a:bodyPr/>
        <a:lstStyle/>
        <a:p>
          <a:r>
            <a:rPr lang="en-US" dirty="0" smtClean="0">
              <a:solidFill>
                <a:srgbClr val="56565A"/>
              </a:solidFill>
            </a:rPr>
            <a:t>Level IV</a:t>
          </a:r>
          <a:endParaRPr lang="en-US" dirty="0">
            <a:solidFill>
              <a:srgbClr val="56565A"/>
            </a:solidFill>
          </a:endParaRPr>
        </a:p>
      </dgm:t>
    </dgm:pt>
    <dgm:pt modelId="{98439F2F-181B-9048-AFA5-5EE35F7807E1}" type="parTrans" cxnId="{FFD1F9B1-AD1C-BE46-923E-8C0528AC1282}">
      <dgm:prSet/>
      <dgm:spPr/>
      <dgm:t>
        <a:bodyPr/>
        <a:lstStyle/>
        <a:p>
          <a:endParaRPr lang="en-US"/>
        </a:p>
      </dgm:t>
    </dgm:pt>
    <dgm:pt modelId="{9DBF2153-DE12-2848-B804-D80E1739CABC}" type="sibTrans" cxnId="{FFD1F9B1-AD1C-BE46-923E-8C0528AC1282}">
      <dgm:prSet/>
      <dgm:spPr/>
      <dgm:t>
        <a:bodyPr/>
        <a:lstStyle/>
        <a:p>
          <a:endParaRPr lang="en-US"/>
        </a:p>
      </dgm:t>
    </dgm:pt>
    <dgm:pt modelId="{E90433DE-345D-0F48-8263-F064EC80E9CF}">
      <dgm:prSet phldrT="[Text]"/>
      <dgm:spPr/>
      <dgm:t>
        <a:bodyPr/>
        <a:lstStyle/>
        <a:p>
          <a:r>
            <a:rPr lang="en-US" dirty="0" smtClean="0">
              <a:solidFill>
                <a:srgbClr val="56565A"/>
              </a:solidFill>
            </a:rPr>
            <a:t>Level II</a:t>
          </a:r>
        </a:p>
      </dgm:t>
    </dgm:pt>
    <dgm:pt modelId="{0598F887-8A3D-5A40-A9C6-45AACF95E54E}" type="parTrans" cxnId="{61200EBD-9C7C-124B-829E-EBC1981EDD22}">
      <dgm:prSet/>
      <dgm:spPr/>
      <dgm:t>
        <a:bodyPr/>
        <a:lstStyle/>
        <a:p>
          <a:endParaRPr lang="en-US"/>
        </a:p>
      </dgm:t>
    </dgm:pt>
    <dgm:pt modelId="{F29ABAE1-E790-9749-AEF9-41E31DFD790E}" type="sibTrans" cxnId="{61200EBD-9C7C-124B-829E-EBC1981EDD22}">
      <dgm:prSet/>
      <dgm:spPr/>
      <dgm:t>
        <a:bodyPr/>
        <a:lstStyle/>
        <a:p>
          <a:endParaRPr lang="en-US"/>
        </a:p>
      </dgm:t>
    </dgm:pt>
    <dgm:pt modelId="{4D3072D6-C02D-6840-A08E-E22DCD08CF37}">
      <dgm:prSet phldrT="[Text]"/>
      <dgm:spPr/>
      <dgm:t>
        <a:bodyPr/>
        <a:lstStyle/>
        <a:p>
          <a:r>
            <a:rPr lang="en-US" dirty="0" smtClean="0">
              <a:solidFill>
                <a:srgbClr val="56565A"/>
              </a:solidFill>
            </a:rPr>
            <a:t>Independent Reading</a:t>
          </a:r>
          <a:endParaRPr lang="en-US" dirty="0">
            <a:solidFill>
              <a:srgbClr val="56565A"/>
            </a:solidFill>
          </a:endParaRPr>
        </a:p>
      </dgm:t>
    </dgm:pt>
    <dgm:pt modelId="{70BA51F7-C8DA-FB45-934E-A6C42D186B94}" type="parTrans" cxnId="{CBD28F8A-5A08-2746-A377-CC05D4B8342E}">
      <dgm:prSet/>
      <dgm:spPr/>
      <dgm:t>
        <a:bodyPr/>
        <a:lstStyle/>
        <a:p>
          <a:endParaRPr lang="en-US"/>
        </a:p>
      </dgm:t>
    </dgm:pt>
    <dgm:pt modelId="{8528A4BF-3ECD-6F48-B58A-DFFD4A87DB92}" type="sibTrans" cxnId="{CBD28F8A-5A08-2746-A377-CC05D4B8342E}">
      <dgm:prSet/>
      <dgm:spPr/>
      <dgm:t>
        <a:bodyPr/>
        <a:lstStyle/>
        <a:p>
          <a:endParaRPr lang="en-US"/>
        </a:p>
      </dgm:t>
    </dgm:pt>
    <dgm:pt modelId="{8653D3D6-3FAC-4C46-9C25-B70D22F666B5}">
      <dgm:prSet phldrT="[Text]"/>
      <dgm:spPr/>
      <dgm:t>
        <a:bodyPr/>
        <a:lstStyle/>
        <a:p>
          <a:r>
            <a:rPr lang="en-US" dirty="0" smtClean="0">
              <a:solidFill>
                <a:srgbClr val="56565A"/>
              </a:solidFill>
            </a:rPr>
            <a:t>Curriculum Connections</a:t>
          </a:r>
        </a:p>
      </dgm:t>
    </dgm:pt>
    <dgm:pt modelId="{58544751-3756-3F45-B19F-F83E21C4DA34}" type="parTrans" cxnId="{36357151-53DF-0444-8B66-D5F2CF67DF15}">
      <dgm:prSet/>
      <dgm:spPr/>
      <dgm:t>
        <a:bodyPr/>
        <a:lstStyle/>
        <a:p>
          <a:endParaRPr lang="en-US"/>
        </a:p>
      </dgm:t>
    </dgm:pt>
    <dgm:pt modelId="{1D959B28-62F3-1240-8ADB-5616B27796C7}" type="sibTrans" cxnId="{36357151-53DF-0444-8B66-D5F2CF67DF15}">
      <dgm:prSet/>
      <dgm:spPr/>
      <dgm:t>
        <a:bodyPr/>
        <a:lstStyle/>
        <a:p>
          <a:endParaRPr lang="en-US"/>
        </a:p>
      </dgm:t>
    </dgm:pt>
    <dgm:pt modelId="{0C9E9D27-763F-2C46-B24A-BBDA022F9A62}">
      <dgm:prSet phldrT="[Text]"/>
      <dgm:spPr/>
      <dgm:t>
        <a:bodyPr/>
        <a:lstStyle/>
        <a:p>
          <a:r>
            <a:rPr lang="en-US" dirty="0" smtClean="0">
              <a:solidFill>
                <a:srgbClr val="56565A"/>
              </a:solidFill>
            </a:rPr>
            <a:t>Actionable  Data</a:t>
          </a:r>
          <a:endParaRPr lang="en-US" dirty="0">
            <a:solidFill>
              <a:srgbClr val="56565A"/>
            </a:solidFill>
          </a:endParaRPr>
        </a:p>
      </dgm:t>
    </dgm:pt>
    <dgm:pt modelId="{A0E29448-133D-0546-B318-CE4D7FD8FC0C}" type="parTrans" cxnId="{510F9A2A-CDA5-5248-8E97-C68FBC4648B1}">
      <dgm:prSet/>
      <dgm:spPr/>
      <dgm:t>
        <a:bodyPr/>
        <a:lstStyle/>
        <a:p>
          <a:endParaRPr lang="en-US"/>
        </a:p>
      </dgm:t>
    </dgm:pt>
    <dgm:pt modelId="{A200F531-AF74-5149-AF26-0A0BFA60094E}" type="sibTrans" cxnId="{510F9A2A-CDA5-5248-8E97-C68FBC4648B1}">
      <dgm:prSet/>
      <dgm:spPr/>
      <dgm:t>
        <a:bodyPr/>
        <a:lstStyle/>
        <a:p>
          <a:endParaRPr lang="en-US"/>
        </a:p>
      </dgm:t>
    </dgm:pt>
    <dgm:pt modelId="{1A4B241A-4DC7-9941-83E1-A805899B01C0}">
      <dgm:prSet phldrT="[Text]"/>
      <dgm:spPr/>
      <dgm:t>
        <a:bodyPr/>
        <a:lstStyle/>
        <a:p>
          <a:r>
            <a:rPr lang="en-US" dirty="0" smtClean="0">
              <a:solidFill>
                <a:srgbClr val="56565A"/>
              </a:solidFill>
            </a:rPr>
            <a:t>Systemic Adoption</a:t>
          </a:r>
        </a:p>
        <a:p>
          <a:endParaRPr lang="en-US" dirty="0">
            <a:solidFill>
              <a:srgbClr val="56565A"/>
            </a:solidFill>
          </a:endParaRPr>
        </a:p>
      </dgm:t>
    </dgm:pt>
    <dgm:pt modelId="{C93B8B78-7528-1944-A525-93F2B02A7D29}" type="parTrans" cxnId="{DF0F42B0-5DD8-624F-A027-3D5B17584F0D}">
      <dgm:prSet/>
      <dgm:spPr/>
      <dgm:t>
        <a:bodyPr/>
        <a:lstStyle/>
        <a:p>
          <a:endParaRPr lang="en-US"/>
        </a:p>
      </dgm:t>
    </dgm:pt>
    <dgm:pt modelId="{DB652DF5-14A8-894A-936E-FB47D0DF9003}" type="sibTrans" cxnId="{DF0F42B0-5DD8-624F-A027-3D5B17584F0D}">
      <dgm:prSet/>
      <dgm:spPr/>
      <dgm:t>
        <a:bodyPr/>
        <a:lstStyle/>
        <a:p>
          <a:endParaRPr lang="en-US"/>
        </a:p>
      </dgm:t>
    </dgm:pt>
    <dgm:pt modelId="{C9B0E5DA-B16F-0B4E-AB51-722B48244779}" type="pres">
      <dgm:prSet presAssocID="{A5509C57-7859-DF40-B252-B0232999AAE4}" presName="Name0" presStyleCnt="0">
        <dgm:presLayoutVars>
          <dgm:chMax/>
          <dgm:chPref/>
          <dgm:dir/>
          <dgm:animLvl val="lvl"/>
          <dgm:resizeHandles val="exact"/>
        </dgm:presLayoutVars>
      </dgm:prSet>
      <dgm:spPr/>
      <dgm:t>
        <a:bodyPr/>
        <a:lstStyle/>
        <a:p>
          <a:endParaRPr lang="en-US"/>
        </a:p>
      </dgm:t>
    </dgm:pt>
    <dgm:pt modelId="{41DAE900-2A4E-3C4A-AE23-5E0FB45A0576}" type="pres">
      <dgm:prSet presAssocID="{79C13765-A9A5-874C-BB9D-5F5796D364A7}" presName="composite" presStyleCnt="0"/>
      <dgm:spPr/>
      <dgm:t>
        <a:bodyPr/>
        <a:lstStyle/>
        <a:p>
          <a:endParaRPr lang="en-US"/>
        </a:p>
      </dgm:t>
    </dgm:pt>
    <dgm:pt modelId="{C8881600-8475-6E4C-8471-303978386E48}" type="pres">
      <dgm:prSet presAssocID="{79C13765-A9A5-874C-BB9D-5F5796D364A7}" presName="Image" presStyleLbl="alignNode1" presStyleIdx="0" presStyleCnt="4"/>
      <dgm:spPr>
        <a:blipFill rotWithShape="1">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blip>
          <a:stretch>
            <a:fillRect/>
          </a:stretch>
        </a:blipFill>
      </dgm:spPr>
      <dgm:t>
        <a:bodyPr/>
        <a:lstStyle/>
        <a:p>
          <a:endParaRPr lang="en-US"/>
        </a:p>
      </dgm:t>
    </dgm:pt>
    <dgm:pt modelId="{73649E5B-8ABF-3647-872C-2553EDF99B63}" type="pres">
      <dgm:prSet presAssocID="{79C13765-A9A5-874C-BB9D-5F5796D364A7}" presName="Accent" presStyleLbl="parChTrans1D1" presStyleIdx="0" presStyleCnt="4"/>
      <dgm:spPr/>
      <dgm:t>
        <a:bodyPr/>
        <a:lstStyle/>
        <a:p>
          <a:endParaRPr lang="en-US"/>
        </a:p>
      </dgm:t>
    </dgm:pt>
    <dgm:pt modelId="{2291170F-CCC4-154C-882F-41F6950DB45A}" type="pres">
      <dgm:prSet presAssocID="{79C13765-A9A5-874C-BB9D-5F5796D364A7}" presName="Parent" presStyleLbl="revTx" presStyleIdx="0" presStyleCnt="4">
        <dgm:presLayoutVars>
          <dgm:chMax val="0"/>
          <dgm:chPref val="0"/>
          <dgm:bulletEnabled val="1"/>
        </dgm:presLayoutVars>
      </dgm:prSet>
      <dgm:spPr/>
      <dgm:t>
        <a:bodyPr/>
        <a:lstStyle/>
        <a:p>
          <a:endParaRPr lang="en-US"/>
        </a:p>
      </dgm:t>
    </dgm:pt>
    <dgm:pt modelId="{0B689732-498D-C942-B9A5-1EAA93D90C56}" type="pres">
      <dgm:prSet presAssocID="{509C694E-A2DA-2C4A-8EA8-CEECB38E7234}" presName="sibTrans" presStyleCnt="0"/>
      <dgm:spPr/>
      <dgm:t>
        <a:bodyPr/>
        <a:lstStyle/>
        <a:p>
          <a:endParaRPr lang="en-US"/>
        </a:p>
      </dgm:t>
    </dgm:pt>
    <dgm:pt modelId="{F090CA8B-84D4-184E-92F7-9F767E27E52C}" type="pres">
      <dgm:prSet presAssocID="{E90433DE-345D-0F48-8263-F064EC80E9CF}" presName="composite" presStyleCnt="0"/>
      <dgm:spPr/>
      <dgm:t>
        <a:bodyPr/>
        <a:lstStyle/>
        <a:p>
          <a:endParaRPr lang="en-US"/>
        </a:p>
      </dgm:t>
    </dgm:pt>
    <dgm:pt modelId="{4C4E3F69-1F79-C640-8B6A-08795F877934}" type="pres">
      <dgm:prSet presAssocID="{E90433DE-345D-0F48-8263-F064EC80E9CF}" presName="Image" presStyleLbl="alignNode1" presStyleIdx="1" presStyleCnt="4"/>
      <dgm:spPr>
        <a:blipFill rotWithShape="1">
          <a:blip xmlns:r="http://schemas.openxmlformats.org/officeDocument/2006/relationships" r:embed="rId2">
            <a:duotone>
              <a:schemeClr val="accent3">
                <a:hueOff val="0"/>
                <a:satOff val="0"/>
                <a:lumOff val="0"/>
                <a:alphaOff val="0"/>
                <a:shade val="20000"/>
                <a:satMod val="200000"/>
              </a:schemeClr>
              <a:schemeClr val="accent3">
                <a:hueOff val="0"/>
                <a:satOff val="0"/>
                <a:lumOff val="0"/>
                <a:alphaOff val="0"/>
                <a:tint val="12000"/>
                <a:satMod val="190000"/>
              </a:schemeClr>
            </a:duotone>
          </a:blip>
          <a:stretch>
            <a:fillRect/>
          </a:stretch>
        </a:blipFill>
      </dgm:spPr>
      <dgm:t>
        <a:bodyPr/>
        <a:lstStyle/>
        <a:p>
          <a:endParaRPr lang="en-US"/>
        </a:p>
      </dgm:t>
    </dgm:pt>
    <dgm:pt modelId="{89D1D21E-5E50-0E46-BC7A-EA4C408AEC49}" type="pres">
      <dgm:prSet presAssocID="{E90433DE-345D-0F48-8263-F064EC80E9CF}" presName="Accent" presStyleLbl="parChTrans1D1" presStyleIdx="1" presStyleCnt="4"/>
      <dgm:spPr/>
      <dgm:t>
        <a:bodyPr/>
        <a:lstStyle/>
        <a:p>
          <a:endParaRPr lang="en-US"/>
        </a:p>
      </dgm:t>
    </dgm:pt>
    <dgm:pt modelId="{20189773-4BBD-4E49-922C-185B30C02856}" type="pres">
      <dgm:prSet presAssocID="{E90433DE-345D-0F48-8263-F064EC80E9CF}" presName="Parent" presStyleLbl="revTx" presStyleIdx="1" presStyleCnt="4">
        <dgm:presLayoutVars>
          <dgm:chMax val="0"/>
          <dgm:chPref val="0"/>
          <dgm:bulletEnabled val="1"/>
        </dgm:presLayoutVars>
      </dgm:prSet>
      <dgm:spPr/>
      <dgm:t>
        <a:bodyPr/>
        <a:lstStyle/>
        <a:p>
          <a:endParaRPr lang="en-US"/>
        </a:p>
      </dgm:t>
    </dgm:pt>
    <dgm:pt modelId="{471C812C-7D71-724F-9752-8A1A194BABB1}" type="pres">
      <dgm:prSet presAssocID="{F29ABAE1-E790-9749-AEF9-41E31DFD790E}" presName="sibTrans" presStyleCnt="0"/>
      <dgm:spPr/>
      <dgm:t>
        <a:bodyPr/>
        <a:lstStyle/>
        <a:p>
          <a:endParaRPr lang="en-US"/>
        </a:p>
      </dgm:t>
    </dgm:pt>
    <dgm:pt modelId="{60BC8302-3022-0942-91DF-87AC3B137687}" type="pres">
      <dgm:prSet presAssocID="{51C9E686-C638-9347-9774-6355846491CF}" presName="composite" presStyleCnt="0"/>
      <dgm:spPr/>
      <dgm:t>
        <a:bodyPr/>
        <a:lstStyle/>
        <a:p>
          <a:endParaRPr lang="en-US"/>
        </a:p>
      </dgm:t>
    </dgm:pt>
    <dgm:pt modelId="{3010DEE7-D65F-7A46-9911-CA52BFD52DBE}" type="pres">
      <dgm:prSet presAssocID="{51C9E686-C638-9347-9774-6355846491CF}" presName="Image" presStyleLbl="alignNode1" presStyleIdx="2" presStyleCnt="4"/>
      <dgm:spPr>
        <a:blipFill rotWithShape="1">
          <a:blip xmlns:r="http://schemas.openxmlformats.org/officeDocument/2006/relationships" r:embed="rId3">
            <a:duotone>
              <a:schemeClr val="accent4">
                <a:hueOff val="0"/>
                <a:satOff val="0"/>
                <a:lumOff val="0"/>
                <a:alphaOff val="0"/>
                <a:shade val="20000"/>
                <a:satMod val="200000"/>
              </a:schemeClr>
              <a:schemeClr val="accent4">
                <a:hueOff val="0"/>
                <a:satOff val="0"/>
                <a:lumOff val="0"/>
                <a:alphaOff val="0"/>
                <a:tint val="12000"/>
                <a:satMod val="190000"/>
              </a:schemeClr>
            </a:duotone>
          </a:blip>
          <a:stretch>
            <a:fillRect/>
          </a:stretch>
        </a:blipFill>
      </dgm:spPr>
      <dgm:t>
        <a:bodyPr/>
        <a:lstStyle/>
        <a:p>
          <a:endParaRPr lang="en-US"/>
        </a:p>
      </dgm:t>
    </dgm:pt>
    <dgm:pt modelId="{0D25639E-2365-444E-B322-F730AB7C0435}" type="pres">
      <dgm:prSet presAssocID="{51C9E686-C638-9347-9774-6355846491CF}" presName="Accent" presStyleLbl="parChTrans1D1" presStyleIdx="2" presStyleCnt="4"/>
      <dgm:spPr/>
      <dgm:t>
        <a:bodyPr/>
        <a:lstStyle/>
        <a:p>
          <a:endParaRPr lang="en-US"/>
        </a:p>
      </dgm:t>
    </dgm:pt>
    <dgm:pt modelId="{1206A907-F77A-9E45-90C2-9118EAF6AAB8}" type="pres">
      <dgm:prSet presAssocID="{51C9E686-C638-9347-9774-6355846491CF}" presName="Parent" presStyleLbl="revTx" presStyleIdx="2" presStyleCnt="4">
        <dgm:presLayoutVars>
          <dgm:chMax val="0"/>
          <dgm:chPref val="0"/>
          <dgm:bulletEnabled val="1"/>
        </dgm:presLayoutVars>
      </dgm:prSet>
      <dgm:spPr/>
      <dgm:t>
        <a:bodyPr/>
        <a:lstStyle/>
        <a:p>
          <a:endParaRPr lang="en-US"/>
        </a:p>
      </dgm:t>
    </dgm:pt>
    <dgm:pt modelId="{5A6BD9B6-7351-3546-BA56-F1673C6B66A4}" type="pres">
      <dgm:prSet presAssocID="{EEAAF179-B631-1B49-9C1B-366D8F26BB74}" presName="sibTrans" presStyleCnt="0"/>
      <dgm:spPr/>
      <dgm:t>
        <a:bodyPr/>
        <a:lstStyle/>
        <a:p>
          <a:endParaRPr lang="en-US"/>
        </a:p>
      </dgm:t>
    </dgm:pt>
    <dgm:pt modelId="{EB3EBF1D-0E0D-6D47-A453-EFE78A97CC2D}" type="pres">
      <dgm:prSet presAssocID="{8049165F-19F6-DF43-913C-C74D7FBA85BA}" presName="composite" presStyleCnt="0"/>
      <dgm:spPr/>
      <dgm:t>
        <a:bodyPr/>
        <a:lstStyle/>
        <a:p>
          <a:endParaRPr lang="en-US"/>
        </a:p>
      </dgm:t>
    </dgm:pt>
    <dgm:pt modelId="{06F3F253-BBBE-5A4D-A3F1-D4E886CA2EDB}" type="pres">
      <dgm:prSet presAssocID="{8049165F-19F6-DF43-913C-C74D7FBA85BA}" presName="Image" presStyleLbl="alignNode1" presStyleIdx="3" presStyleCnt="4"/>
      <dgm:spPr>
        <a:blipFill rotWithShape="1">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blip>
          <a:stretch>
            <a:fillRect/>
          </a:stretch>
        </a:blipFill>
      </dgm:spPr>
      <dgm:t>
        <a:bodyPr/>
        <a:lstStyle/>
        <a:p>
          <a:endParaRPr lang="en-US"/>
        </a:p>
      </dgm:t>
    </dgm:pt>
    <dgm:pt modelId="{1E5F9259-44CC-F549-B619-05A70949299F}" type="pres">
      <dgm:prSet presAssocID="{8049165F-19F6-DF43-913C-C74D7FBA85BA}" presName="Accent" presStyleLbl="parChTrans1D1" presStyleIdx="3" presStyleCnt="4"/>
      <dgm:spPr/>
      <dgm:t>
        <a:bodyPr/>
        <a:lstStyle/>
        <a:p>
          <a:endParaRPr lang="en-US"/>
        </a:p>
      </dgm:t>
    </dgm:pt>
    <dgm:pt modelId="{29A2639C-1118-2046-B87F-F5ED921433AD}" type="pres">
      <dgm:prSet presAssocID="{8049165F-19F6-DF43-913C-C74D7FBA85BA}" presName="Parent" presStyleLbl="revTx" presStyleIdx="3" presStyleCnt="4">
        <dgm:presLayoutVars>
          <dgm:chMax val="0"/>
          <dgm:chPref val="0"/>
          <dgm:bulletEnabled val="1"/>
        </dgm:presLayoutVars>
      </dgm:prSet>
      <dgm:spPr/>
      <dgm:t>
        <a:bodyPr/>
        <a:lstStyle/>
        <a:p>
          <a:endParaRPr lang="en-US"/>
        </a:p>
      </dgm:t>
    </dgm:pt>
  </dgm:ptLst>
  <dgm:cxnLst>
    <dgm:cxn modelId="{DF0F42B0-5DD8-624F-A027-3D5B17584F0D}" srcId="{8049165F-19F6-DF43-913C-C74D7FBA85BA}" destId="{1A4B241A-4DC7-9941-83E1-A805899B01C0}" srcOrd="0" destOrd="0" parTransId="{C93B8B78-7528-1944-A525-93F2B02A7D29}" sibTransId="{DB652DF5-14A8-894A-936E-FB47D0DF9003}"/>
    <dgm:cxn modelId="{C98B2361-2F18-482F-A80A-DA198C0BC725}" type="presOf" srcId="{8653D3D6-3FAC-4C46-9C25-B70D22F666B5}" destId="{20189773-4BBD-4E49-922C-185B30C02856}" srcOrd="0" destOrd="1" presId="urn:microsoft.com/office/officeart/2008/layout/PictureLineup"/>
    <dgm:cxn modelId="{5CE2BB40-49D0-4132-B16F-D8F2AE9D75BC}" type="presOf" srcId="{E90433DE-345D-0F48-8263-F064EC80E9CF}" destId="{20189773-4BBD-4E49-922C-185B30C02856}" srcOrd="0" destOrd="0" presId="urn:microsoft.com/office/officeart/2008/layout/PictureLineup"/>
    <dgm:cxn modelId="{0BED7884-85D4-4F45-A697-A9E5FF0B084D}" type="presOf" srcId="{51C9E686-C638-9347-9774-6355846491CF}" destId="{1206A907-F77A-9E45-90C2-9118EAF6AAB8}" srcOrd="0" destOrd="0" presId="urn:microsoft.com/office/officeart/2008/layout/PictureLineup"/>
    <dgm:cxn modelId="{0E3CFEE0-CEFA-4486-9A23-B07033B282D0}" type="presOf" srcId="{0C9E9D27-763F-2C46-B24A-BBDA022F9A62}" destId="{1206A907-F77A-9E45-90C2-9118EAF6AAB8}" srcOrd="0" destOrd="1" presId="urn:microsoft.com/office/officeart/2008/layout/PictureLineup"/>
    <dgm:cxn modelId="{4A0915CD-A56A-4C03-A2EC-09E5E682AA21}" type="presOf" srcId="{A5509C57-7859-DF40-B252-B0232999AAE4}" destId="{C9B0E5DA-B16F-0B4E-AB51-722B48244779}" srcOrd="0" destOrd="0" presId="urn:microsoft.com/office/officeart/2008/layout/PictureLineup"/>
    <dgm:cxn modelId="{DCA46196-8788-417C-9CAC-84F399057B6A}" type="presOf" srcId="{1A4B241A-4DC7-9941-83E1-A805899B01C0}" destId="{29A2639C-1118-2046-B87F-F5ED921433AD}" srcOrd="0" destOrd="1" presId="urn:microsoft.com/office/officeart/2008/layout/PictureLineup"/>
    <dgm:cxn modelId="{510F9A2A-CDA5-5248-8E97-C68FBC4648B1}" srcId="{51C9E686-C638-9347-9774-6355846491CF}" destId="{0C9E9D27-763F-2C46-B24A-BBDA022F9A62}" srcOrd="0" destOrd="0" parTransId="{A0E29448-133D-0546-B318-CE4D7FD8FC0C}" sibTransId="{A200F531-AF74-5149-AF26-0A0BFA60094E}"/>
    <dgm:cxn modelId="{1107C4D2-72FF-4C2A-B584-A33C923120CA}" type="presOf" srcId="{4D3072D6-C02D-6840-A08E-E22DCD08CF37}" destId="{2291170F-CCC4-154C-882F-41F6950DB45A}" srcOrd="0" destOrd="1" presId="urn:microsoft.com/office/officeart/2008/layout/PictureLineup"/>
    <dgm:cxn modelId="{CBD28F8A-5A08-2746-A377-CC05D4B8342E}" srcId="{79C13765-A9A5-874C-BB9D-5F5796D364A7}" destId="{4D3072D6-C02D-6840-A08E-E22DCD08CF37}" srcOrd="0" destOrd="0" parTransId="{70BA51F7-C8DA-FB45-934E-A6C42D186B94}" sibTransId="{8528A4BF-3ECD-6F48-B58A-DFFD4A87DB92}"/>
    <dgm:cxn modelId="{7FD416B2-4F43-A240-82CC-3519BCBFFEB1}" srcId="{A5509C57-7859-DF40-B252-B0232999AAE4}" destId="{79C13765-A9A5-874C-BB9D-5F5796D364A7}" srcOrd="0" destOrd="0" parTransId="{2CA5E658-D682-DB49-A22C-3D1917F17BA3}" sibTransId="{509C694E-A2DA-2C4A-8EA8-CEECB38E7234}"/>
    <dgm:cxn modelId="{61200EBD-9C7C-124B-829E-EBC1981EDD22}" srcId="{A5509C57-7859-DF40-B252-B0232999AAE4}" destId="{E90433DE-345D-0F48-8263-F064EC80E9CF}" srcOrd="1" destOrd="0" parTransId="{0598F887-8A3D-5A40-A9C6-45AACF95E54E}" sibTransId="{F29ABAE1-E790-9749-AEF9-41E31DFD790E}"/>
    <dgm:cxn modelId="{36357151-53DF-0444-8B66-D5F2CF67DF15}" srcId="{E90433DE-345D-0F48-8263-F064EC80E9CF}" destId="{8653D3D6-3FAC-4C46-9C25-B70D22F666B5}" srcOrd="0" destOrd="0" parTransId="{58544751-3756-3F45-B19F-F83E21C4DA34}" sibTransId="{1D959B28-62F3-1240-8ADB-5616B27796C7}"/>
    <dgm:cxn modelId="{B16ABEFB-1174-40AD-B6D1-B808E3265E1A}" type="presOf" srcId="{8049165F-19F6-DF43-913C-C74D7FBA85BA}" destId="{29A2639C-1118-2046-B87F-F5ED921433AD}" srcOrd="0" destOrd="0" presId="urn:microsoft.com/office/officeart/2008/layout/PictureLineup"/>
    <dgm:cxn modelId="{47B10577-34C4-492F-B760-AFB0B7BA506F}" type="presOf" srcId="{79C13765-A9A5-874C-BB9D-5F5796D364A7}" destId="{2291170F-CCC4-154C-882F-41F6950DB45A}" srcOrd="0" destOrd="0" presId="urn:microsoft.com/office/officeart/2008/layout/PictureLineup"/>
    <dgm:cxn modelId="{50A47ABC-D2C2-CE41-B0C6-19867A47E982}" srcId="{A5509C57-7859-DF40-B252-B0232999AAE4}" destId="{51C9E686-C638-9347-9774-6355846491CF}" srcOrd="2" destOrd="0" parTransId="{FDD42A49-2BF8-0545-B22F-F975627EAF89}" sibTransId="{EEAAF179-B631-1B49-9C1B-366D8F26BB74}"/>
    <dgm:cxn modelId="{FFD1F9B1-AD1C-BE46-923E-8C0528AC1282}" srcId="{A5509C57-7859-DF40-B252-B0232999AAE4}" destId="{8049165F-19F6-DF43-913C-C74D7FBA85BA}" srcOrd="3" destOrd="0" parTransId="{98439F2F-181B-9048-AFA5-5EE35F7807E1}" sibTransId="{9DBF2153-DE12-2848-B804-D80E1739CABC}"/>
    <dgm:cxn modelId="{312F154E-EBD4-4F22-8DC0-7D2FBEC7CD07}" type="presParOf" srcId="{C9B0E5DA-B16F-0B4E-AB51-722B48244779}" destId="{41DAE900-2A4E-3C4A-AE23-5E0FB45A0576}" srcOrd="0" destOrd="0" presId="urn:microsoft.com/office/officeart/2008/layout/PictureLineup"/>
    <dgm:cxn modelId="{FD7F3025-697B-4940-9FE7-8F37E0C7FD02}" type="presParOf" srcId="{41DAE900-2A4E-3C4A-AE23-5E0FB45A0576}" destId="{C8881600-8475-6E4C-8471-303978386E48}" srcOrd="0" destOrd="0" presId="urn:microsoft.com/office/officeart/2008/layout/PictureLineup"/>
    <dgm:cxn modelId="{0B181EF8-E56D-4015-B828-62DDDE037CDD}" type="presParOf" srcId="{41DAE900-2A4E-3C4A-AE23-5E0FB45A0576}" destId="{73649E5B-8ABF-3647-872C-2553EDF99B63}" srcOrd="1" destOrd="0" presId="urn:microsoft.com/office/officeart/2008/layout/PictureLineup"/>
    <dgm:cxn modelId="{086A0B3B-E1D2-439D-96F2-DD0ABB64A338}" type="presParOf" srcId="{41DAE900-2A4E-3C4A-AE23-5E0FB45A0576}" destId="{2291170F-CCC4-154C-882F-41F6950DB45A}" srcOrd="2" destOrd="0" presId="urn:microsoft.com/office/officeart/2008/layout/PictureLineup"/>
    <dgm:cxn modelId="{54678B4F-5DD1-4FB7-87BD-E01C2F97BD73}" type="presParOf" srcId="{C9B0E5DA-B16F-0B4E-AB51-722B48244779}" destId="{0B689732-498D-C942-B9A5-1EAA93D90C56}" srcOrd="1" destOrd="0" presId="urn:microsoft.com/office/officeart/2008/layout/PictureLineup"/>
    <dgm:cxn modelId="{0BFB27B4-43DB-4C88-B8A0-87F34E74F48F}" type="presParOf" srcId="{C9B0E5DA-B16F-0B4E-AB51-722B48244779}" destId="{F090CA8B-84D4-184E-92F7-9F767E27E52C}" srcOrd="2" destOrd="0" presId="urn:microsoft.com/office/officeart/2008/layout/PictureLineup"/>
    <dgm:cxn modelId="{DBBE83A1-3E56-4093-913D-2C55701CE67A}" type="presParOf" srcId="{F090CA8B-84D4-184E-92F7-9F767E27E52C}" destId="{4C4E3F69-1F79-C640-8B6A-08795F877934}" srcOrd="0" destOrd="0" presId="urn:microsoft.com/office/officeart/2008/layout/PictureLineup"/>
    <dgm:cxn modelId="{5CC7D534-E2BB-4714-90BA-45B3EB68F9F8}" type="presParOf" srcId="{F090CA8B-84D4-184E-92F7-9F767E27E52C}" destId="{89D1D21E-5E50-0E46-BC7A-EA4C408AEC49}" srcOrd="1" destOrd="0" presId="urn:microsoft.com/office/officeart/2008/layout/PictureLineup"/>
    <dgm:cxn modelId="{B5EA818B-8E37-4CCA-ABE9-BCFDF2EBF54F}" type="presParOf" srcId="{F090CA8B-84D4-184E-92F7-9F767E27E52C}" destId="{20189773-4BBD-4E49-922C-185B30C02856}" srcOrd="2" destOrd="0" presId="urn:microsoft.com/office/officeart/2008/layout/PictureLineup"/>
    <dgm:cxn modelId="{BE95C7A4-BA49-4CC0-8635-0523DA8753E0}" type="presParOf" srcId="{C9B0E5DA-B16F-0B4E-AB51-722B48244779}" destId="{471C812C-7D71-724F-9752-8A1A194BABB1}" srcOrd="3" destOrd="0" presId="urn:microsoft.com/office/officeart/2008/layout/PictureLineup"/>
    <dgm:cxn modelId="{B6312A36-040D-4C93-878A-85A20C876C8B}" type="presParOf" srcId="{C9B0E5DA-B16F-0B4E-AB51-722B48244779}" destId="{60BC8302-3022-0942-91DF-87AC3B137687}" srcOrd="4" destOrd="0" presId="urn:microsoft.com/office/officeart/2008/layout/PictureLineup"/>
    <dgm:cxn modelId="{20490EEE-6AD4-4AA3-816C-9B16E71E57CC}" type="presParOf" srcId="{60BC8302-3022-0942-91DF-87AC3B137687}" destId="{3010DEE7-D65F-7A46-9911-CA52BFD52DBE}" srcOrd="0" destOrd="0" presId="urn:microsoft.com/office/officeart/2008/layout/PictureLineup"/>
    <dgm:cxn modelId="{28E17BA7-B463-4B45-9294-9E177BA459AE}" type="presParOf" srcId="{60BC8302-3022-0942-91DF-87AC3B137687}" destId="{0D25639E-2365-444E-B322-F730AB7C0435}" srcOrd="1" destOrd="0" presId="urn:microsoft.com/office/officeart/2008/layout/PictureLineup"/>
    <dgm:cxn modelId="{CE3F296C-BA52-4951-BD89-ADAAD804F276}" type="presParOf" srcId="{60BC8302-3022-0942-91DF-87AC3B137687}" destId="{1206A907-F77A-9E45-90C2-9118EAF6AAB8}" srcOrd="2" destOrd="0" presId="urn:microsoft.com/office/officeart/2008/layout/PictureLineup"/>
    <dgm:cxn modelId="{D50ADAE2-FB9C-46C5-B88C-E2D292742771}" type="presParOf" srcId="{C9B0E5DA-B16F-0B4E-AB51-722B48244779}" destId="{5A6BD9B6-7351-3546-BA56-F1673C6B66A4}" srcOrd="5" destOrd="0" presId="urn:microsoft.com/office/officeart/2008/layout/PictureLineup"/>
    <dgm:cxn modelId="{DADEC44C-249B-455E-900C-F236229DFA54}" type="presParOf" srcId="{C9B0E5DA-B16F-0B4E-AB51-722B48244779}" destId="{EB3EBF1D-0E0D-6D47-A453-EFE78A97CC2D}" srcOrd="6" destOrd="0" presId="urn:microsoft.com/office/officeart/2008/layout/PictureLineup"/>
    <dgm:cxn modelId="{21F11485-31E8-4BCB-883D-FBA2F7EA1E4E}" type="presParOf" srcId="{EB3EBF1D-0E0D-6D47-A453-EFE78A97CC2D}" destId="{06F3F253-BBBE-5A4D-A3F1-D4E886CA2EDB}" srcOrd="0" destOrd="0" presId="urn:microsoft.com/office/officeart/2008/layout/PictureLineup"/>
    <dgm:cxn modelId="{3A8D98ED-9905-4E54-84E1-CD1BAB679AD6}" type="presParOf" srcId="{EB3EBF1D-0E0D-6D47-A453-EFE78A97CC2D}" destId="{1E5F9259-44CC-F549-B619-05A70949299F}" srcOrd="1" destOrd="0" presId="urn:microsoft.com/office/officeart/2008/layout/PictureLineup"/>
    <dgm:cxn modelId="{CEA92A9B-CF6E-489D-A330-47094BFD3EB0}" type="presParOf" srcId="{EB3EBF1D-0E0D-6D47-A453-EFE78A97CC2D}" destId="{29A2639C-1118-2046-B87F-F5ED921433AD}"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81600-8475-6E4C-8471-303978386E48}">
      <dsp:nvSpPr>
        <dsp:cNvPr id="0" name=""/>
        <dsp:cNvSpPr/>
      </dsp:nvSpPr>
      <dsp:spPr>
        <a:xfrm>
          <a:off x="1122366" y="0"/>
          <a:ext cx="2485902" cy="2485902"/>
        </a:xfrm>
        <a:prstGeom prst="rect">
          <a:avLst/>
        </a:prstGeom>
        <a:blipFill rotWithShape="1">
          <a:blip xmlns:r="http://schemas.openxmlformats.org/officeDocument/2006/relationships" r:embed="rId1">
            <a:duotone>
              <a:schemeClr val="accent2">
                <a:hueOff val="0"/>
                <a:satOff val="0"/>
                <a:lumOff val="0"/>
                <a:alphaOff val="0"/>
                <a:shade val="20000"/>
                <a:satMod val="200000"/>
              </a:schemeClr>
              <a:schemeClr val="accent2">
                <a:hueOff val="0"/>
                <a:satOff val="0"/>
                <a:lumOff val="0"/>
                <a:alphaOff val="0"/>
                <a:tint val="12000"/>
                <a:satMod val="190000"/>
              </a:schemeClr>
            </a:duotone>
          </a:blip>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649E5B-8ABF-3647-872C-2553EDF99B63}">
      <dsp:nvSpPr>
        <dsp:cNvPr id="0" name=""/>
        <dsp:cNvSpPr/>
      </dsp:nvSpPr>
      <dsp:spPr>
        <a:xfrm>
          <a:off x="1122366" y="0"/>
          <a:ext cx="248" cy="4971804"/>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91170F-CCC4-154C-882F-41F6950DB45A}">
      <dsp:nvSpPr>
        <dsp:cNvPr id="0" name=""/>
        <dsp:cNvSpPr/>
      </dsp:nvSpPr>
      <dsp:spPr>
        <a:xfrm>
          <a:off x="1122366" y="2485902"/>
          <a:ext cx="2485902" cy="248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lvl="0" algn="l" defTabSz="1644650">
            <a:lnSpc>
              <a:spcPct val="90000"/>
            </a:lnSpc>
            <a:spcBef>
              <a:spcPct val="0"/>
            </a:spcBef>
            <a:spcAft>
              <a:spcPct val="35000"/>
            </a:spcAft>
          </a:pPr>
          <a:r>
            <a:rPr lang="en-US" sz="3700" kern="1200" dirty="0" smtClean="0">
              <a:solidFill>
                <a:srgbClr val="56565A"/>
              </a:solidFill>
            </a:rPr>
            <a:t>Level I</a:t>
          </a:r>
          <a:endParaRPr lang="en-US" sz="3700" kern="1200" dirty="0">
            <a:solidFill>
              <a:srgbClr val="56565A"/>
            </a:solidFill>
          </a:endParaRPr>
        </a:p>
        <a:p>
          <a:pPr marL="285750" lvl="1" indent="-285750" algn="l" defTabSz="1289050">
            <a:lnSpc>
              <a:spcPct val="90000"/>
            </a:lnSpc>
            <a:spcBef>
              <a:spcPct val="0"/>
            </a:spcBef>
            <a:spcAft>
              <a:spcPct val="15000"/>
            </a:spcAft>
            <a:buChar char="••"/>
          </a:pPr>
          <a:r>
            <a:rPr lang="en-US" sz="2900" kern="1200" dirty="0" smtClean="0">
              <a:solidFill>
                <a:srgbClr val="56565A"/>
              </a:solidFill>
            </a:rPr>
            <a:t>Independent Reading</a:t>
          </a:r>
          <a:endParaRPr lang="en-US" sz="2900" kern="1200" dirty="0">
            <a:solidFill>
              <a:srgbClr val="56565A"/>
            </a:solidFill>
          </a:endParaRPr>
        </a:p>
      </dsp:txBody>
      <dsp:txXfrm>
        <a:off x="1122366" y="2485902"/>
        <a:ext cx="2485902" cy="2485902"/>
      </dsp:txXfrm>
    </dsp:sp>
    <dsp:sp modelId="{4C4E3F69-1F79-C640-8B6A-08795F877934}">
      <dsp:nvSpPr>
        <dsp:cNvPr id="0" name=""/>
        <dsp:cNvSpPr/>
      </dsp:nvSpPr>
      <dsp:spPr>
        <a:xfrm>
          <a:off x="3609487" y="0"/>
          <a:ext cx="2485902" cy="2485902"/>
        </a:xfrm>
        <a:prstGeom prst="rect">
          <a:avLst/>
        </a:prstGeom>
        <a:blipFill rotWithShape="1">
          <a:blip xmlns:r="http://schemas.openxmlformats.org/officeDocument/2006/relationships" r:embed="rId2">
            <a:duotone>
              <a:schemeClr val="accent3">
                <a:hueOff val="0"/>
                <a:satOff val="0"/>
                <a:lumOff val="0"/>
                <a:alphaOff val="0"/>
                <a:shade val="20000"/>
                <a:satMod val="200000"/>
              </a:schemeClr>
              <a:schemeClr val="accent3">
                <a:hueOff val="0"/>
                <a:satOff val="0"/>
                <a:lumOff val="0"/>
                <a:alphaOff val="0"/>
                <a:tint val="12000"/>
                <a:satMod val="190000"/>
              </a:schemeClr>
            </a:duotone>
          </a:blip>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D1D21E-5E50-0E46-BC7A-EA4C408AEC49}">
      <dsp:nvSpPr>
        <dsp:cNvPr id="0" name=""/>
        <dsp:cNvSpPr/>
      </dsp:nvSpPr>
      <dsp:spPr>
        <a:xfrm>
          <a:off x="3609487" y="0"/>
          <a:ext cx="248" cy="4971804"/>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189773-4BBD-4E49-922C-185B30C02856}">
      <dsp:nvSpPr>
        <dsp:cNvPr id="0" name=""/>
        <dsp:cNvSpPr/>
      </dsp:nvSpPr>
      <dsp:spPr>
        <a:xfrm>
          <a:off x="3609487" y="2485902"/>
          <a:ext cx="2485902" cy="248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lvl="0" algn="l" defTabSz="1644650">
            <a:lnSpc>
              <a:spcPct val="90000"/>
            </a:lnSpc>
            <a:spcBef>
              <a:spcPct val="0"/>
            </a:spcBef>
            <a:spcAft>
              <a:spcPct val="35000"/>
            </a:spcAft>
          </a:pPr>
          <a:r>
            <a:rPr lang="en-US" sz="3700" kern="1200" dirty="0" smtClean="0">
              <a:solidFill>
                <a:srgbClr val="56565A"/>
              </a:solidFill>
            </a:rPr>
            <a:t>Level II</a:t>
          </a:r>
        </a:p>
        <a:p>
          <a:pPr marL="285750" lvl="1" indent="-285750" algn="l" defTabSz="1289050">
            <a:lnSpc>
              <a:spcPct val="90000"/>
            </a:lnSpc>
            <a:spcBef>
              <a:spcPct val="0"/>
            </a:spcBef>
            <a:spcAft>
              <a:spcPct val="15000"/>
            </a:spcAft>
            <a:buChar char="••"/>
          </a:pPr>
          <a:r>
            <a:rPr lang="en-US" sz="2900" kern="1200" dirty="0" smtClean="0">
              <a:solidFill>
                <a:srgbClr val="56565A"/>
              </a:solidFill>
            </a:rPr>
            <a:t>Curriculum Connections</a:t>
          </a:r>
        </a:p>
      </dsp:txBody>
      <dsp:txXfrm>
        <a:off x="3609487" y="2485902"/>
        <a:ext cx="2485902" cy="2485902"/>
      </dsp:txXfrm>
    </dsp:sp>
    <dsp:sp modelId="{3010DEE7-D65F-7A46-9911-CA52BFD52DBE}">
      <dsp:nvSpPr>
        <dsp:cNvPr id="0" name=""/>
        <dsp:cNvSpPr/>
      </dsp:nvSpPr>
      <dsp:spPr>
        <a:xfrm>
          <a:off x="6096609" y="0"/>
          <a:ext cx="2485902" cy="2485902"/>
        </a:xfrm>
        <a:prstGeom prst="rect">
          <a:avLst/>
        </a:prstGeom>
        <a:blipFill rotWithShape="1">
          <a:blip xmlns:r="http://schemas.openxmlformats.org/officeDocument/2006/relationships" r:embed="rId3">
            <a:duotone>
              <a:schemeClr val="accent4">
                <a:hueOff val="0"/>
                <a:satOff val="0"/>
                <a:lumOff val="0"/>
                <a:alphaOff val="0"/>
                <a:shade val="20000"/>
                <a:satMod val="200000"/>
              </a:schemeClr>
              <a:schemeClr val="accent4">
                <a:hueOff val="0"/>
                <a:satOff val="0"/>
                <a:lumOff val="0"/>
                <a:alphaOff val="0"/>
                <a:tint val="12000"/>
                <a:satMod val="190000"/>
              </a:schemeClr>
            </a:duotone>
          </a:blip>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5639E-2365-444E-B322-F730AB7C0435}">
      <dsp:nvSpPr>
        <dsp:cNvPr id="0" name=""/>
        <dsp:cNvSpPr/>
      </dsp:nvSpPr>
      <dsp:spPr>
        <a:xfrm>
          <a:off x="6096609" y="0"/>
          <a:ext cx="248" cy="4971804"/>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06A907-F77A-9E45-90C2-9118EAF6AAB8}">
      <dsp:nvSpPr>
        <dsp:cNvPr id="0" name=""/>
        <dsp:cNvSpPr/>
      </dsp:nvSpPr>
      <dsp:spPr>
        <a:xfrm>
          <a:off x="6096609" y="2485902"/>
          <a:ext cx="2485902" cy="248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lvl="0" algn="l" defTabSz="1644650">
            <a:lnSpc>
              <a:spcPct val="90000"/>
            </a:lnSpc>
            <a:spcBef>
              <a:spcPct val="0"/>
            </a:spcBef>
            <a:spcAft>
              <a:spcPct val="35000"/>
            </a:spcAft>
          </a:pPr>
          <a:r>
            <a:rPr lang="en-US" sz="3700" kern="1200" dirty="0" smtClean="0">
              <a:solidFill>
                <a:srgbClr val="56565A"/>
              </a:solidFill>
            </a:rPr>
            <a:t>Level III</a:t>
          </a:r>
          <a:endParaRPr lang="en-US" sz="3700" kern="1200" dirty="0">
            <a:solidFill>
              <a:srgbClr val="56565A"/>
            </a:solidFill>
          </a:endParaRPr>
        </a:p>
        <a:p>
          <a:pPr marL="285750" lvl="1" indent="-285750" algn="l" defTabSz="1289050">
            <a:lnSpc>
              <a:spcPct val="90000"/>
            </a:lnSpc>
            <a:spcBef>
              <a:spcPct val="0"/>
            </a:spcBef>
            <a:spcAft>
              <a:spcPct val="15000"/>
            </a:spcAft>
            <a:buChar char="••"/>
          </a:pPr>
          <a:r>
            <a:rPr lang="en-US" sz="2900" kern="1200" dirty="0" smtClean="0">
              <a:solidFill>
                <a:srgbClr val="56565A"/>
              </a:solidFill>
            </a:rPr>
            <a:t>Actionable  Data</a:t>
          </a:r>
          <a:endParaRPr lang="en-US" sz="2900" kern="1200" dirty="0">
            <a:solidFill>
              <a:srgbClr val="56565A"/>
            </a:solidFill>
          </a:endParaRPr>
        </a:p>
      </dsp:txBody>
      <dsp:txXfrm>
        <a:off x="6096609" y="2485902"/>
        <a:ext cx="2485902" cy="2485902"/>
      </dsp:txXfrm>
    </dsp:sp>
    <dsp:sp modelId="{06F3F253-BBBE-5A4D-A3F1-D4E886CA2EDB}">
      <dsp:nvSpPr>
        <dsp:cNvPr id="0" name=""/>
        <dsp:cNvSpPr/>
      </dsp:nvSpPr>
      <dsp:spPr>
        <a:xfrm>
          <a:off x="8583730" y="0"/>
          <a:ext cx="2485902" cy="2485902"/>
        </a:xfrm>
        <a:prstGeom prst="rect">
          <a:avLst/>
        </a:prstGeom>
        <a:blipFill rotWithShape="1">
          <a:blip xmlns:r="http://schemas.openxmlformats.org/officeDocument/2006/relationships" r:embed="rId4">
            <a:duotone>
              <a:schemeClr val="accent5">
                <a:hueOff val="0"/>
                <a:satOff val="0"/>
                <a:lumOff val="0"/>
                <a:alphaOff val="0"/>
                <a:shade val="20000"/>
                <a:satMod val="200000"/>
              </a:schemeClr>
              <a:schemeClr val="accent5">
                <a:hueOff val="0"/>
                <a:satOff val="0"/>
                <a:lumOff val="0"/>
                <a:alphaOff val="0"/>
                <a:tint val="12000"/>
                <a:satMod val="190000"/>
              </a:schemeClr>
            </a:duotone>
          </a:blip>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5F9259-44CC-F549-B619-05A70949299F}">
      <dsp:nvSpPr>
        <dsp:cNvPr id="0" name=""/>
        <dsp:cNvSpPr/>
      </dsp:nvSpPr>
      <dsp:spPr>
        <a:xfrm>
          <a:off x="8583730" y="0"/>
          <a:ext cx="248" cy="4971804"/>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A2639C-1118-2046-B87F-F5ED921433AD}">
      <dsp:nvSpPr>
        <dsp:cNvPr id="0" name=""/>
        <dsp:cNvSpPr/>
      </dsp:nvSpPr>
      <dsp:spPr>
        <a:xfrm>
          <a:off x="8583730" y="2485902"/>
          <a:ext cx="2485902" cy="2485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lvl="0" algn="l" defTabSz="1644650">
            <a:lnSpc>
              <a:spcPct val="90000"/>
            </a:lnSpc>
            <a:spcBef>
              <a:spcPct val="0"/>
            </a:spcBef>
            <a:spcAft>
              <a:spcPct val="35000"/>
            </a:spcAft>
          </a:pPr>
          <a:r>
            <a:rPr lang="en-US" sz="3700" kern="1200" dirty="0" smtClean="0">
              <a:solidFill>
                <a:srgbClr val="56565A"/>
              </a:solidFill>
            </a:rPr>
            <a:t>Level IV</a:t>
          </a:r>
          <a:endParaRPr lang="en-US" sz="3700" kern="1200" dirty="0">
            <a:solidFill>
              <a:srgbClr val="56565A"/>
            </a:solidFill>
          </a:endParaRPr>
        </a:p>
        <a:p>
          <a:pPr marL="285750" lvl="1" indent="-285750" algn="l" defTabSz="1289050">
            <a:lnSpc>
              <a:spcPct val="90000"/>
            </a:lnSpc>
            <a:spcBef>
              <a:spcPct val="0"/>
            </a:spcBef>
            <a:spcAft>
              <a:spcPct val="15000"/>
            </a:spcAft>
            <a:buChar char="••"/>
          </a:pPr>
          <a:r>
            <a:rPr lang="en-US" sz="2900" kern="1200" dirty="0" smtClean="0">
              <a:solidFill>
                <a:srgbClr val="56565A"/>
              </a:solidFill>
            </a:rPr>
            <a:t>Systemic Adoption</a:t>
          </a:r>
        </a:p>
        <a:p>
          <a:pPr marL="285750" lvl="1" indent="-285750" algn="l" defTabSz="1289050">
            <a:lnSpc>
              <a:spcPct val="90000"/>
            </a:lnSpc>
            <a:spcBef>
              <a:spcPct val="0"/>
            </a:spcBef>
            <a:spcAft>
              <a:spcPct val="15000"/>
            </a:spcAft>
            <a:buChar char="••"/>
          </a:pPr>
          <a:endParaRPr lang="en-US" sz="2900" kern="1200" dirty="0">
            <a:solidFill>
              <a:srgbClr val="56565A"/>
            </a:solidFill>
          </a:endParaRPr>
        </a:p>
      </dsp:txBody>
      <dsp:txXfrm>
        <a:off x="8583730" y="2485902"/>
        <a:ext cx="2485902" cy="2485902"/>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8286DAF-290A-4DE3-9FA6-72D5D5427BAF}" type="datetimeFigureOut">
              <a:rPr lang="en-US" smtClean="0"/>
              <a:t>9/21/2016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2ECB361B-A091-4FF7-9C2C-939163AC0F3F}" type="slidenum">
              <a:rPr lang="en-US" smtClean="0"/>
              <a:t>‹#›</a:t>
            </a:fld>
            <a:endParaRPr lang="en-US"/>
          </a:p>
        </p:txBody>
      </p:sp>
    </p:spTree>
    <p:extLst>
      <p:ext uri="{BB962C8B-B14F-4D97-AF65-F5344CB8AC3E}">
        <p14:creationId xmlns:p14="http://schemas.microsoft.com/office/powerpoint/2010/main" val="306950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1150E8-A01D-45B0-BDC2-5F2CCF59161B}" type="slidenum">
              <a:rPr lang="bg-BG" smtClean="0">
                <a:solidFill>
                  <a:prstClr val="black"/>
                </a:solidFill>
              </a:rPr>
              <a:pPr>
                <a:defRPr/>
              </a:pPr>
              <a:t>1</a:t>
            </a:fld>
            <a:endParaRPr lang="bg-BG">
              <a:solidFill>
                <a:prstClr val="black"/>
              </a:solidFill>
            </a:endParaRPr>
          </a:p>
        </p:txBody>
      </p:sp>
    </p:spTree>
    <p:extLst>
      <p:ext uri="{BB962C8B-B14F-4D97-AF65-F5344CB8AC3E}">
        <p14:creationId xmlns:p14="http://schemas.microsoft.com/office/powerpoint/2010/main" val="349365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completing the Interest</a:t>
            </a:r>
            <a:r>
              <a:rPr lang="en-US" baseline="0" dirty="0" smtClean="0"/>
              <a:t> Inventory, they will be asked to complete an adaptive </a:t>
            </a:r>
            <a:r>
              <a:rPr lang="en-US" baseline="0" dirty="0" err="1" smtClean="0"/>
              <a:t>Lexile</a:t>
            </a:r>
            <a:r>
              <a:rPr lang="en-US" baseline="0" dirty="0" smtClean="0"/>
              <a:t> Assessment that provides a beginning measurement of their </a:t>
            </a:r>
            <a:r>
              <a:rPr lang="en-US" baseline="0" dirty="0" err="1" smtClean="0"/>
              <a:t>Lexile</a:t>
            </a:r>
            <a:r>
              <a:rPr lang="en-US" baseline="0" dirty="0" smtClean="0"/>
              <a:t> score.</a:t>
            </a:r>
          </a:p>
          <a:p>
            <a:endParaRPr lang="en-US" dirty="0" smtClean="0"/>
          </a:p>
          <a:p>
            <a:r>
              <a:rPr lang="en-US" dirty="0" smtClean="0"/>
              <a:t>Grades K-1 start with simple picture progress to simple sentences</a:t>
            </a:r>
            <a:r>
              <a:rPr lang="en-US" baseline="0" dirty="0" smtClean="0"/>
              <a:t> and then simple questions.</a:t>
            </a:r>
          </a:p>
          <a:p>
            <a:r>
              <a:rPr lang="en-US" baseline="0" dirty="0" smtClean="0"/>
              <a:t>Grades 2+ have a series of short passages with multiple choice.</a:t>
            </a:r>
          </a:p>
          <a:p>
            <a:r>
              <a:rPr lang="en-US" baseline="0" dirty="0" smtClean="0"/>
              <a:t>Assessment is adaptive.  Max 35 questions, Max 30 minutes.  When a student misses 4 in a row it automatically ends the assessment and takes them to the library.</a:t>
            </a:r>
            <a:endParaRPr lang="en-US" dirty="0"/>
          </a:p>
        </p:txBody>
      </p:sp>
      <p:sp>
        <p:nvSpPr>
          <p:cNvPr id="4" name="Slide Number Placeholder 3"/>
          <p:cNvSpPr>
            <a:spLocks noGrp="1"/>
          </p:cNvSpPr>
          <p:nvPr>
            <p:ph type="sldNum" sz="quarter" idx="10"/>
          </p:nvPr>
        </p:nvSpPr>
        <p:spPr/>
        <p:txBody>
          <a:bodyPr/>
          <a:lstStyle/>
          <a:p>
            <a:pPr>
              <a:defRPr/>
            </a:pPr>
            <a:fld id="{631150E8-A01D-45B0-BDC2-5F2CCF59161B}" type="slidenum">
              <a:rPr lang="bg-BG" smtClean="0">
                <a:solidFill>
                  <a:prstClr val="black"/>
                </a:solidFill>
              </a:rPr>
              <a:pPr>
                <a:defRPr/>
              </a:pPr>
              <a:t>13</a:t>
            </a:fld>
            <a:endParaRPr lang="bg-BG">
              <a:solidFill>
                <a:prstClr val="black"/>
              </a:solidFill>
            </a:endParaRPr>
          </a:p>
        </p:txBody>
      </p:sp>
    </p:spTree>
    <p:extLst>
      <p:ext uri="{BB962C8B-B14F-4D97-AF65-F5344CB8AC3E}">
        <p14:creationId xmlns:p14="http://schemas.microsoft.com/office/powerpoint/2010/main" val="376573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an on-going</a:t>
            </a:r>
            <a:r>
              <a:rPr lang="en-US" baseline="0" dirty="0" smtClean="0"/>
              <a:t> basis </a:t>
            </a:r>
            <a:r>
              <a:rPr lang="en-US" baseline="0" dirty="0" err="1" smtClean="0"/>
              <a:t>myON</a:t>
            </a:r>
            <a:r>
              <a:rPr lang="en-US" baseline="0" dirty="0" smtClean="0"/>
              <a:t> measures a student’s growth as a reader.  Approximately every two weeks after a student has read at least 5 books or 3 hours they will take a benchmark assessment to </a:t>
            </a:r>
            <a:r>
              <a:rPr lang="en-US" baseline="0" dirty="0" err="1" smtClean="0"/>
              <a:t>remeasure</a:t>
            </a:r>
            <a:r>
              <a:rPr lang="en-US" baseline="0" dirty="0" smtClean="0"/>
              <a:t> their </a:t>
            </a:r>
            <a:r>
              <a:rPr lang="en-US" baseline="0" dirty="0" err="1" smtClean="0"/>
              <a:t>Lexile</a:t>
            </a:r>
            <a:r>
              <a:rPr lang="en-US" baseline="0" dirty="0" smtClean="0"/>
              <a:t> score and growth. Once they have completed the Benchmark, </a:t>
            </a:r>
            <a:r>
              <a:rPr lang="en-US" baseline="0" dirty="0" err="1" smtClean="0"/>
              <a:t>myON</a:t>
            </a:r>
            <a:r>
              <a:rPr lang="en-US" baseline="0" dirty="0" smtClean="0"/>
              <a:t> adjusts their </a:t>
            </a:r>
            <a:r>
              <a:rPr lang="en-US" baseline="0" dirty="0" err="1" smtClean="0"/>
              <a:t>Lexile</a:t>
            </a:r>
            <a:r>
              <a:rPr lang="en-US" baseline="0" dirty="0" smtClean="0"/>
              <a:t> level and their recommended books.</a:t>
            </a:r>
            <a:endParaRPr lang="en-US" dirty="0"/>
          </a:p>
        </p:txBody>
      </p:sp>
      <p:sp>
        <p:nvSpPr>
          <p:cNvPr id="4" name="Slide Number Placeholder 3"/>
          <p:cNvSpPr>
            <a:spLocks noGrp="1"/>
          </p:cNvSpPr>
          <p:nvPr>
            <p:ph type="sldNum" sz="quarter" idx="10"/>
          </p:nvPr>
        </p:nvSpPr>
        <p:spPr/>
        <p:txBody>
          <a:bodyPr/>
          <a:lstStyle/>
          <a:p>
            <a:pPr>
              <a:defRPr/>
            </a:pPr>
            <a:fld id="{631150E8-A01D-45B0-BDC2-5F2CCF59161B}" type="slidenum">
              <a:rPr lang="bg-BG" smtClean="0">
                <a:solidFill>
                  <a:prstClr val="black"/>
                </a:solidFill>
              </a:rPr>
              <a:pPr>
                <a:defRPr/>
              </a:pPr>
              <a:t>14</a:t>
            </a:fld>
            <a:endParaRPr lang="bg-BG">
              <a:solidFill>
                <a:prstClr val="black"/>
              </a:solidFill>
            </a:endParaRPr>
          </a:p>
        </p:txBody>
      </p:sp>
    </p:spTree>
    <p:extLst>
      <p:ext uri="{BB962C8B-B14F-4D97-AF65-F5344CB8AC3E}">
        <p14:creationId xmlns:p14="http://schemas.microsoft.com/office/powerpoint/2010/main" val="1612760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myON tracks and provides</a:t>
            </a:r>
            <a:r>
              <a:rPr lang="en-US" baseline="0" dirty="0" smtClean="0"/>
              <a:t> student’s progress with </a:t>
            </a:r>
            <a:r>
              <a:rPr lang="en-US" dirty="0" smtClean="0"/>
              <a:t>data so they can direct</a:t>
            </a:r>
            <a:r>
              <a:rPr lang="en-US" baseline="0" dirty="0" smtClean="0"/>
              <a:t> their own learning.  This is a screenshot of a student’s growth chart.  He can see on any given day how much he has progressed as a reader this year. This visual gives him a sense of accomplishment and is great to share with parents.</a:t>
            </a:r>
            <a:endParaRPr lang="en-US" dirty="0"/>
          </a:p>
        </p:txBody>
      </p:sp>
      <p:sp>
        <p:nvSpPr>
          <p:cNvPr id="4" name="Slide Number Placeholder 3"/>
          <p:cNvSpPr>
            <a:spLocks noGrp="1"/>
          </p:cNvSpPr>
          <p:nvPr>
            <p:ph type="sldNum" sz="quarter" idx="10"/>
          </p:nvPr>
        </p:nvSpPr>
        <p:spPr/>
        <p:txBody>
          <a:bodyPr/>
          <a:lstStyle/>
          <a:p>
            <a:pPr>
              <a:defRPr/>
            </a:pPr>
            <a:fld id="{631150E8-A01D-45B0-BDC2-5F2CCF59161B}" type="slidenum">
              <a:rPr lang="bg-BG" smtClean="0">
                <a:solidFill>
                  <a:prstClr val="black"/>
                </a:solidFill>
              </a:rPr>
              <a:pPr>
                <a:defRPr/>
              </a:pPr>
              <a:t>15</a:t>
            </a:fld>
            <a:endParaRPr lang="bg-BG">
              <a:solidFill>
                <a:prstClr val="black"/>
              </a:solidFill>
            </a:endParaRPr>
          </a:p>
        </p:txBody>
      </p:sp>
    </p:spTree>
    <p:extLst>
      <p:ext uri="{BB962C8B-B14F-4D97-AF65-F5344CB8AC3E}">
        <p14:creationId xmlns:p14="http://schemas.microsoft.com/office/powerpoint/2010/main" val="955174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the quick data dashboard I showed you while on</a:t>
            </a:r>
            <a:r>
              <a:rPr lang="en-US" baseline="0" dirty="0" smtClean="0"/>
              <a:t> the teacher dashboard, </a:t>
            </a:r>
            <a:r>
              <a:rPr lang="en-US" baseline="0" dirty="0" err="1" smtClean="0"/>
              <a:t>myON</a:t>
            </a:r>
            <a:r>
              <a:rPr lang="en-US" baseline="0" dirty="0" smtClean="0"/>
              <a:t> provides several deeper dive reports that can be used to guide instruction in the classroom, school and district.  On your screen is a sample report that was put together from the Lexile Growth report to look at the correlation between time spent reading and Lexile progress.  This ties nicely back to the the 10 minutes of incremental reading graphic we discussed at the beginning of our time.  More time reading on level does equate to more growth as a reader.</a:t>
            </a:r>
            <a:endParaRPr lang="en-US" dirty="0"/>
          </a:p>
        </p:txBody>
      </p:sp>
      <p:sp>
        <p:nvSpPr>
          <p:cNvPr id="4" name="Slide Number Placeholder 3"/>
          <p:cNvSpPr>
            <a:spLocks noGrp="1"/>
          </p:cNvSpPr>
          <p:nvPr>
            <p:ph type="sldNum" sz="quarter" idx="10"/>
          </p:nvPr>
        </p:nvSpPr>
        <p:spPr/>
        <p:txBody>
          <a:bodyPr/>
          <a:lstStyle/>
          <a:p>
            <a:pPr>
              <a:defRPr/>
            </a:pPr>
            <a:fld id="{631150E8-A01D-45B0-BDC2-5F2CCF59161B}" type="slidenum">
              <a:rPr lang="bg-BG" smtClean="0">
                <a:solidFill>
                  <a:prstClr val="black"/>
                </a:solidFill>
              </a:rPr>
              <a:pPr>
                <a:defRPr/>
              </a:pPr>
              <a:t>16</a:t>
            </a:fld>
            <a:endParaRPr lang="bg-BG">
              <a:solidFill>
                <a:prstClr val="black"/>
              </a:solidFill>
            </a:endParaRPr>
          </a:p>
        </p:txBody>
      </p:sp>
    </p:spTree>
    <p:extLst>
      <p:ext uri="{BB962C8B-B14F-4D97-AF65-F5344CB8AC3E}">
        <p14:creationId xmlns:p14="http://schemas.microsoft.com/office/powerpoint/2010/main" val="3649909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55300" name="Slide Number Placeholder 3"/>
          <p:cNvSpPr>
            <a:spLocks noGrp="1"/>
          </p:cNvSpPr>
          <p:nvPr>
            <p:ph type="sldNum" sz="quarter" idx="5"/>
          </p:nvPr>
        </p:nvSpPr>
        <p:spPr bwMode="auto">
          <a:noFill/>
          <a:ln>
            <a:miter lim="800000"/>
            <a:headEnd/>
            <a:tailEnd/>
          </a:ln>
        </p:spPr>
        <p:txBody>
          <a:bodyPr/>
          <a:lstStyle/>
          <a:p>
            <a:pPr defTabSz="648726"/>
            <a:fld id="{69AB3F22-7FD2-47EF-B5B5-628CAC8277AF}" type="slidenum">
              <a:rPr lang="bg-BG" smtClean="0">
                <a:solidFill>
                  <a:prstClr val="black"/>
                </a:solidFill>
              </a:rPr>
              <a:pPr defTabSz="648726"/>
              <a:t>2</a:t>
            </a:fld>
            <a:endParaRPr lang="bg-BG" smtClean="0">
              <a:solidFill>
                <a:prstClr val="black"/>
              </a:solidFill>
            </a:endParaRPr>
          </a:p>
        </p:txBody>
      </p:sp>
    </p:spTree>
    <p:extLst>
      <p:ext uri="{BB962C8B-B14F-4D97-AF65-F5344CB8AC3E}">
        <p14:creationId xmlns:p14="http://schemas.microsoft.com/office/powerpoint/2010/main" val="252443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dirty="0" smtClean="0"/>
          </a:p>
        </p:txBody>
      </p:sp>
      <p:sp>
        <p:nvSpPr>
          <p:cNvPr id="56324" name="Slide Number Placeholder 3"/>
          <p:cNvSpPr>
            <a:spLocks noGrp="1"/>
          </p:cNvSpPr>
          <p:nvPr>
            <p:ph type="sldNum" sz="quarter" idx="5"/>
          </p:nvPr>
        </p:nvSpPr>
        <p:spPr bwMode="auto">
          <a:noFill/>
          <a:ln>
            <a:miter lim="800000"/>
            <a:headEnd/>
            <a:tailEnd/>
          </a:ln>
        </p:spPr>
        <p:txBody>
          <a:bodyPr/>
          <a:lstStyle/>
          <a:p>
            <a:pPr defTabSz="648726"/>
            <a:fld id="{92E70777-F249-4C36-AFFB-1E064F752411}" type="slidenum">
              <a:rPr lang="bg-BG" smtClean="0">
                <a:solidFill>
                  <a:prstClr val="black"/>
                </a:solidFill>
              </a:rPr>
              <a:pPr defTabSz="648726"/>
              <a:t>4</a:t>
            </a:fld>
            <a:endParaRPr lang="bg-BG" smtClean="0">
              <a:solidFill>
                <a:prstClr val="black"/>
              </a:solidFill>
            </a:endParaRPr>
          </a:p>
        </p:txBody>
      </p:sp>
    </p:spTree>
    <p:extLst>
      <p:ext uri="{BB962C8B-B14F-4D97-AF65-F5344CB8AC3E}">
        <p14:creationId xmlns:p14="http://schemas.microsoft.com/office/powerpoint/2010/main" val="504822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myON</a:t>
            </a:r>
            <a:r>
              <a:rPr lang="en-US" dirty="0" smtClean="0"/>
              <a:t> is a personalized</a:t>
            </a:r>
            <a:r>
              <a:rPr lang="en-US" baseline="0" dirty="0" smtClean="0"/>
              <a:t> digital library environment that provides unlimited access to thousands of enhanced digital books, personalizes recommendations for each individual student based on their on going measured </a:t>
            </a:r>
            <a:r>
              <a:rPr lang="en-US" baseline="0" dirty="0" err="1" smtClean="0"/>
              <a:t>Lexile</a:t>
            </a:r>
            <a:r>
              <a:rPr lang="en-US" baseline="0" dirty="0" smtClean="0"/>
              <a:t> level and interests while monitoring and measuring their progress and growth as a reader.</a:t>
            </a:r>
            <a:endParaRPr lang="en-US" dirty="0" smtClean="0"/>
          </a:p>
          <a:p>
            <a:endParaRPr lang="en-US" dirty="0" smtClean="0"/>
          </a:p>
          <a:p>
            <a:r>
              <a:rPr lang="en-US" dirty="0" err="1" smtClean="0"/>
              <a:t>myON</a:t>
            </a:r>
            <a:r>
              <a:rPr lang="en-US" dirty="0" smtClean="0"/>
              <a:t>:</a:t>
            </a:r>
          </a:p>
          <a:p>
            <a:r>
              <a:rPr lang="en-US" dirty="0" smtClean="0"/>
              <a:t>-Over</a:t>
            </a:r>
            <a:r>
              <a:rPr lang="en-US" baseline="0" dirty="0" smtClean="0"/>
              <a:t> 5000 enhanced digital books </a:t>
            </a:r>
          </a:p>
          <a:p>
            <a:r>
              <a:rPr lang="en-US" baseline="0" dirty="0" smtClean="0"/>
              <a:t>-70% non-fiction 10% Spanish/bilingual</a:t>
            </a:r>
          </a:p>
          <a:p>
            <a:r>
              <a:rPr lang="en-US" baseline="0" dirty="0" smtClean="0"/>
              <a:t>-available 24/7 from any where they can access Internet</a:t>
            </a:r>
          </a:p>
          <a:p>
            <a:r>
              <a:rPr lang="en-US" baseline="0" dirty="0" smtClean="0"/>
              <a:t>-available offline with apps for the major tablets that allow students to download and read books offline without the Internet</a:t>
            </a:r>
          </a:p>
          <a:p>
            <a:endParaRPr lang="en-US" dirty="0"/>
          </a:p>
        </p:txBody>
      </p:sp>
      <p:sp>
        <p:nvSpPr>
          <p:cNvPr id="4" name="Slide Number Placeholder 3"/>
          <p:cNvSpPr>
            <a:spLocks noGrp="1"/>
          </p:cNvSpPr>
          <p:nvPr>
            <p:ph type="sldNum" sz="quarter" idx="10"/>
          </p:nvPr>
        </p:nvSpPr>
        <p:spPr/>
        <p:txBody>
          <a:bodyPr/>
          <a:lstStyle/>
          <a:p>
            <a:pPr>
              <a:defRPr/>
            </a:pPr>
            <a:fld id="{631150E8-A01D-45B0-BDC2-5F2CCF59161B}" type="slidenum">
              <a:rPr lang="bg-BG" smtClean="0">
                <a:solidFill>
                  <a:prstClr val="black"/>
                </a:solidFill>
              </a:rPr>
              <a:pPr>
                <a:defRPr/>
              </a:pPr>
              <a:t>5</a:t>
            </a:fld>
            <a:endParaRPr lang="bg-BG">
              <a:solidFill>
                <a:prstClr val="black"/>
              </a:solidFill>
            </a:endParaRPr>
          </a:p>
        </p:txBody>
      </p:sp>
    </p:spTree>
    <p:extLst>
      <p:ext uri="{BB962C8B-B14F-4D97-AF65-F5344CB8AC3E}">
        <p14:creationId xmlns:p14="http://schemas.microsoft.com/office/powerpoint/2010/main" val="2848426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tr-TR" dirty="0" err="1" smtClean="0"/>
              <a:t>All</a:t>
            </a:r>
            <a:r>
              <a:rPr lang="tr-TR" dirty="0" smtClean="0"/>
              <a:t> </a:t>
            </a:r>
            <a:r>
              <a:rPr lang="tr-TR" dirty="0" err="1" smtClean="0"/>
              <a:t>Capstone</a:t>
            </a:r>
            <a:r>
              <a:rPr lang="tr-TR" baseline="0" dirty="0" smtClean="0"/>
              <a:t> </a:t>
            </a:r>
            <a:r>
              <a:rPr lang="tr-TR" baseline="0" dirty="0" err="1" smtClean="0"/>
              <a:t>publishers</a:t>
            </a:r>
            <a:r>
              <a:rPr lang="tr-TR" baseline="0" dirty="0" smtClean="0"/>
              <a:t> on </a:t>
            </a:r>
            <a:r>
              <a:rPr lang="tr-TR" baseline="0" dirty="0" err="1" smtClean="0"/>
              <a:t>the</a:t>
            </a:r>
            <a:r>
              <a:rPr lang="tr-TR" baseline="0" dirty="0" smtClean="0"/>
              <a:t> </a:t>
            </a:r>
            <a:r>
              <a:rPr lang="tr-TR" baseline="0" dirty="0" err="1" smtClean="0"/>
              <a:t>left</a:t>
            </a:r>
            <a:r>
              <a:rPr lang="tr-TR" baseline="0" dirty="0" smtClean="0"/>
              <a:t> </a:t>
            </a:r>
            <a:r>
              <a:rPr lang="tr-TR" baseline="0" dirty="0" err="1" smtClean="0"/>
              <a:t>are</a:t>
            </a:r>
            <a:r>
              <a:rPr lang="tr-TR" baseline="0" dirty="0" smtClean="0"/>
              <a:t> </a:t>
            </a:r>
            <a:r>
              <a:rPr lang="tr-TR" baseline="0" dirty="0" err="1" smtClean="0"/>
              <a:t>included</a:t>
            </a:r>
            <a:r>
              <a:rPr lang="tr-TR" baseline="0" dirty="0" smtClean="0"/>
              <a:t> in </a:t>
            </a:r>
            <a:r>
              <a:rPr lang="tr-TR" baseline="0" dirty="0" err="1" smtClean="0"/>
              <a:t>your</a:t>
            </a:r>
            <a:r>
              <a:rPr lang="tr-TR" baseline="0" dirty="0" smtClean="0"/>
              <a:t> </a:t>
            </a:r>
            <a:r>
              <a:rPr lang="tr-TR" baseline="0" dirty="0" err="1" smtClean="0"/>
              <a:t>library</a:t>
            </a:r>
            <a:r>
              <a:rPr lang="tr-TR" baseline="0" dirty="0" smtClean="0"/>
              <a:t>.  </a:t>
            </a:r>
            <a:r>
              <a:rPr lang="tr-TR" baseline="0" dirty="0" err="1" smtClean="0"/>
              <a:t>This</a:t>
            </a:r>
            <a:r>
              <a:rPr lang="tr-TR" baseline="0" dirty="0" smtClean="0"/>
              <a:t> is </a:t>
            </a:r>
            <a:r>
              <a:rPr lang="tr-TR" baseline="0" dirty="0" err="1" smtClean="0"/>
              <a:t>currently</a:t>
            </a:r>
            <a:r>
              <a:rPr lang="tr-TR" baseline="0" dirty="0" smtClean="0"/>
              <a:t> </a:t>
            </a:r>
            <a:r>
              <a:rPr lang="tr-TR" baseline="0" dirty="0" err="1" smtClean="0"/>
              <a:t>about</a:t>
            </a:r>
            <a:r>
              <a:rPr lang="tr-TR" baseline="0" dirty="0" smtClean="0"/>
              <a:t> 5000+.  </a:t>
            </a:r>
            <a:r>
              <a:rPr lang="tr-TR" baseline="0" dirty="0" err="1" smtClean="0"/>
              <a:t>We</a:t>
            </a:r>
            <a:r>
              <a:rPr lang="tr-TR" baseline="0" dirty="0" smtClean="0"/>
              <a:t> </a:t>
            </a:r>
            <a:r>
              <a:rPr lang="tr-TR" baseline="0" dirty="0" err="1" smtClean="0"/>
              <a:t>add</a:t>
            </a:r>
            <a:r>
              <a:rPr lang="tr-TR" baseline="0" dirty="0" smtClean="0"/>
              <a:t> </a:t>
            </a:r>
            <a:r>
              <a:rPr lang="tr-TR" baseline="0" dirty="0" err="1" smtClean="0"/>
              <a:t>about</a:t>
            </a:r>
            <a:r>
              <a:rPr lang="tr-TR" baseline="0" dirty="0" smtClean="0"/>
              <a:t> 600-800 </a:t>
            </a:r>
            <a:r>
              <a:rPr lang="tr-TR" baseline="0" dirty="0" err="1" smtClean="0"/>
              <a:t>titles</a:t>
            </a:r>
            <a:r>
              <a:rPr lang="tr-TR" baseline="0" dirty="0" smtClean="0"/>
              <a:t> </a:t>
            </a:r>
            <a:r>
              <a:rPr lang="tr-TR" baseline="0" dirty="0" err="1" smtClean="0"/>
              <a:t>per</a:t>
            </a:r>
            <a:r>
              <a:rPr lang="tr-TR" baseline="0" dirty="0" smtClean="0"/>
              <a:t> </a:t>
            </a:r>
            <a:r>
              <a:rPr lang="tr-TR" baseline="0" dirty="0" err="1" smtClean="0"/>
              <a:t>year</a:t>
            </a:r>
            <a:r>
              <a:rPr lang="tr-TR" baseline="0" dirty="0" smtClean="0"/>
              <a:t> at </a:t>
            </a:r>
            <a:r>
              <a:rPr lang="tr-TR" baseline="0" dirty="0" err="1" smtClean="0"/>
              <a:t>no</a:t>
            </a:r>
            <a:r>
              <a:rPr lang="tr-TR" baseline="0" dirty="0" smtClean="0"/>
              <a:t> </a:t>
            </a:r>
            <a:r>
              <a:rPr lang="tr-TR" baseline="0" dirty="0" err="1" smtClean="0"/>
              <a:t>additional</a:t>
            </a:r>
            <a:r>
              <a:rPr lang="tr-TR" baseline="0" dirty="0" smtClean="0"/>
              <a:t> </a:t>
            </a:r>
            <a:r>
              <a:rPr lang="tr-TR" baseline="0" dirty="0" err="1" smtClean="0"/>
              <a:t>cost</a:t>
            </a:r>
            <a:r>
              <a:rPr lang="tr-TR" baseline="0" dirty="0" smtClean="0"/>
              <a:t>.  </a:t>
            </a:r>
            <a:r>
              <a:rPr lang="tr-TR" baseline="0" dirty="0" err="1" smtClean="0"/>
              <a:t>Additional</a:t>
            </a:r>
            <a:r>
              <a:rPr lang="tr-TR" baseline="0" dirty="0" smtClean="0"/>
              <a:t> </a:t>
            </a:r>
            <a:r>
              <a:rPr lang="tr-TR" baseline="0" dirty="0" err="1" smtClean="0"/>
              <a:t>publishers</a:t>
            </a:r>
            <a:r>
              <a:rPr lang="tr-TR" baseline="0" dirty="0" smtClean="0"/>
              <a:t> </a:t>
            </a:r>
            <a:r>
              <a:rPr lang="tr-TR" baseline="0" dirty="0" err="1" smtClean="0"/>
              <a:t>are</a:t>
            </a:r>
            <a:r>
              <a:rPr lang="tr-TR" baseline="0" dirty="0" smtClean="0"/>
              <a:t>  </a:t>
            </a:r>
            <a:r>
              <a:rPr lang="tr-TR" baseline="0" dirty="0" err="1" smtClean="0"/>
              <a:t>available</a:t>
            </a:r>
            <a:r>
              <a:rPr lang="tr-TR" baseline="0" dirty="0" smtClean="0"/>
              <a:t> </a:t>
            </a:r>
            <a:r>
              <a:rPr lang="tr-TR" baseline="0" dirty="0" err="1" smtClean="0"/>
              <a:t>to</a:t>
            </a:r>
            <a:r>
              <a:rPr lang="tr-TR" baseline="0" dirty="0" smtClean="0"/>
              <a:t> </a:t>
            </a:r>
            <a:r>
              <a:rPr lang="tr-TR" baseline="0" dirty="0" err="1" smtClean="0"/>
              <a:t>add</a:t>
            </a:r>
            <a:r>
              <a:rPr lang="tr-TR" baseline="0" dirty="0" smtClean="0"/>
              <a:t> </a:t>
            </a:r>
            <a:r>
              <a:rPr lang="tr-TR" baseline="0" dirty="0" err="1" smtClean="0"/>
              <a:t>to</a:t>
            </a:r>
            <a:r>
              <a:rPr lang="tr-TR" baseline="0" dirty="0" smtClean="0"/>
              <a:t> </a:t>
            </a:r>
            <a:r>
              <a:rPr lang="tr-TR" baseline="0" dirty="0" err="1" smtClean="0"/>
              <a:t>your</a:t>
            </a:r>
            <a:r>
              <a:rPr lang="tr-TR" baseline="0" dirty="0" smtClean="0"/>
              <a:t> </a:t>
            </a:r>
            <a:r>
              <a:rPr lang="tr-TR" baseline="0" dirty="0" err="1" smtClean="0"/>
              <a:t>collection</a:t>
            </a:r>
            <a:r>
              <a:rPr lang="tr-TR" baseline="0" dirty="0" smtClean="0"/>
              <a:t> </a:t>
            </a:r>
            <a:r>
              <a:rPr lang="tr-TR" baseline="0" dirty="0" err="1" smtClean="0"/>
              <a:t>depending</a:t>
            </a:r>
            <a:r>
              <a:rPr lang="tr-TR" baseline="0" dirty="0" smtClean="0"/>
              <a:t> on </a:t>
            </a:r>
            <a:r>
              <a:rPr lang="tr-TR" baseline="0" dirty="0" err="1" smtClean="0"/>
              <a:t>audience</a:t>
            </a:r>
            <a:r>
              <a:rPr lang="tr-TR" baseline="0" dirty="0" smtClean="0"/>
              <a:t> </a:t>
            </a:r>
            <a:r>
              <a:rPr lang="tr-TR" baseline="0" dirty="0" err="1" smtClean="0"/>
              <a:t>and</a:t>
            </a:r>
            <a:r>
              <a:rPr lang="tr-TR" baseline="0" dirty="0" smtClean="0"/>
              <a:t> </a:t>
            </a:r>
            <a:r>
              <a:rPr lang="tr-TR" baseline="0" dirty="0" err="1" smtClean="0"/>
              <a:t>purpose</a:t>
            </a:r>
            <a:r>
              <a:rPr lang="tr-TR" baseline="0" dirty="0" smtClean="0"/>
              <a:t>.</a:t>
            </a:r>
            <a:endParaRPr lang="tr-TR" dirty="0" smtClean="0"/>
          </a:p>
        </p:txBody>
      </p:sp>
      <p:sp>
        <p:nvSpPr>
          <p:cNvPr id="62468" name="Slide Number Placeholder 3"/>
          <p:cNvSpPr>
            <a:spLocks noGrp="1"/>
          </p:cNvSpPr>
          <p:nvPr>
            <p:ph type="sldNum" sz="quarter" idx="5"/>
          </p:nvPr>
        </p:nvSpPr>
        <p:spPr bwMode="auto">
          <a:noFill/>
          <a:ln>
            <a:miter lim="800000"/>
            <a:headEnd/>
            <a:tailEnd/>
          </a:ln>
        </p:spPr>
        <p:txBody>
          <a:bodyPr/>
          <a:lstStyle/>
          <a:p>
            <a:fld id="{4474BEF9-3623-417B-9C6B-E9E0F6691BD8}" type="slidenum">
              <a:rPr lang="bg-BG" smtClean="0">
                <a:solidFill>
                  <a:prstClr val="black"/>
                </a:solidFill>
              </a:rPr>
              <a:pPr/>
              <a:t>7</a:t>
            </a:fld>
            <a:endParaRPr lang="bg-BG" smtClean="0">
              <a:solidFill>
                <a:prstClr val="black"/>
              </a:solidFill>
            </a:endParaRPr>
          </a:p>
        </p:txBody>
      </p:sp>
    </p:spTree>
    <p:extLst>
      <p:ext uri="{BB962C8B-B14F-4D97-AF65-F5344CB8AC3E}">
        <p14:creationId xmlns:p14="http://schemas.microsoft.com/office/powerpoint/2010/main" val="2997652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goal is to build a strong</a:t>
            </a:r>
            <a:r>
              <a:rPr lang="en-US" baseline="0" dirty="0" smtClean="0"/>
              <a:t> community of readers.  For purposes of summer our emphasis will be largely on independent reading.  Beyond summer, we focus on a strategic implementation plan for each of our partner schools or district that supports their individual literacy needs and builds toward a full scale systemic adoption utilizing professional development and planning.</a:t>
            </a:r>
          </a:p>
          <a:p>
            <a:endParaRPr lang="en-US" baseline="0" dirty="0" smtClean="0"/>
          </a:p>
        </p:txBody>
      </p:sp>
      <p:sp>
        <p:nvSpPr>
          <p:cNvPr id="4" name="Slide Number Placeholder 3"/>
          <p:cNvSpPr>
            <a:spLocks noGrp="1"/>
          </p:cNvSpPr>
          <p:nvPr>
            <p:ph type="sldNum" sz="quarter" idx="10"/>
          </p:nvPr>
        </p:nvSpPr>
        <p:spPr/>
        <p:txBody>
          <a:bodyPr/>
          <a:lstStyle/>
          <a:p>
            <a:pPr>
              <a:defRPr/>
            </a:pPr>
            <a:fld id="{631150E8-A01D-45B0-BDC2-5F2CCF59161B}" type="slidenum">
              <a:rPr lang="bg-BG" smtClean="0">
                <a:solidFill>
                  <a:prstClr val="black"/>
                </a:solidFill>
              </a:rPr>
              <a:pPr>
                <a:defRPr/>
              </a:pPr>
              <a:t>8</a:t>
            </a:fld>
            <a:endParaRPr lang="bg-BG">
              <a:solidFill>
                <a:prstClr val="black"/>
              </a:solidFill>
            </a:endParaRPr>
          </a:p>
        </p:txBody>
      </p:sp>
    </p:spTree>
    <p:extLst>
      <p:ext uri="{BB962C8B-B14F-4D97-AF65-F5344CB8AC3E}">
        <p14:creationId xmlns:p14="http://schemas.microsoft.com/office/powerpoint/2010/main" val="1796342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Beyond</a:t>
            </a:r>
            <a:r>
              <a:rPr lang="en-US" baseline="0" dirty="0" smtClean="0"/>
              <a:t> Independent Reading, </a:t>
            </a:r>
            <a:r>
              <a:rPr lang="en-US" baseline="0" dirty="0" err="1" smtClean="0"/>
              <a:t>myON</a:t>
            </a:r>
            <a:r>
              <a:rPr lang="en-US" baseline="0" dirty="0" smtClean="0"/>
              <a:t> can support your teachers in delivering content and instruction in many ways.  For example your teachers might choose to incorporate a current science topic like weather into Daily 5 by choosing texts on 5 different types of weather using one for read to self one for read with partner one for a vocabulary, etc.</a:t>
            </a:r>
            <a:endParaRPr lang="en-US" dirty="0"/>
          </a:p>
        </p:txBody>
      </p:sp>
      <p:sp>
        <p:nvSpPr>
          <p:cNvPr id="4" name="Slide Number Placeholder 3"/>
          <p:cNvSpPr>
            <a:spLocks noGrp="1"/>
          </p:cNvSpPr>
          <p:nvPr>
            <p:ph type="sldNum" sz="quarter" idx="10"/>
          </p:nvPr>
        </p:nvSpPr>
        <p:spPr/>
        <p:txBody>
          <a:bodyPr/>
          <a:lstStyle/>
          <a:p>
            <a:pPr>
              <a:defRPr/>
            </a:pPr>
            <a:fld id="{631150E8-A01D-45B0-BDC2-5F2CCF59161B}" type="slidenum">
              <a:rPr lang="bg-BG" smtClean="0">
                <a:solidFill>
                  <a:prstClr val="black"/>
                </a:solidFill>
              </a:rPr>
              <a:pPr>
                <a:defRPr/>
              </a:pPr>
              <a:t>10</a:t>
            </a:fld>
            <a:endParaRPr lang="bg-BG">
              <a:solidFill>
                <a:prstClr val="black"/>
              </a:solidFill>
            </a:endParaRPr>
          </a:p>
        </p:txBody>
      </p:sp>
    </p:spTree>
    <p:extLst>
      <p:ext uri="{BB962C8B-B14F-4D97-AF65-F5344CB8AC3E}">
        <p14:creationId xmlns:p14="http://schemas.microsoft.com/office/powerpoint/2010/main" val="3243281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31150E8-A01D-45B0-BDC2-5F2CCF59161B}" type="slidenum">
              <a:rPr lang="bg-BG" smtClean="0">
                <a:solidFill>
                  <a:prstClr val="black"/>
                </a:solidFill>
              </a:rPr>
              <a:pPr>
                <a:defRPr/>
              </a:pPr>
              <a:t>11</a:t>
            </a:fld>
            <a:endParaRPr lang="bg-BG">
              <a:solidFill>
                <a:prstClr val="black"/>
              </a:solidFill>
            </a:endParaRPr>
          </a:p>
        </p:txBody>
      </p:sp>
    </p:spTree>
    <p:extLst>
      <p:ext uri="{BB962C8B-B14F-4D97-AF65-F5344CB8AC3E}">
        <p14:creationId xmlns:p14="http://schemas.microsoft.com/office/powerpoint/2010/main" val="2408101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students log in the first</a:t>
            </a:r>
            <a:r>
              <a:rPr lang="en-US" baseline="0" dirty="0" smtClean="0"/>
              <a:t> time they need to first complete the interest inventory to give </a:t>
            </a:r>
            <a:r>
              <a:rPr lang="en-US" baseline="0" dirty="0" err="1" smtClean="0"/>
              <a:t>myON</a:t>
            </a:r>
            <a:r>
              <a:rPr lang="en-US" baseline="0" dirty="0" smtClean="0"/>
              <a:t> a beginning understanding of their likes and dislikes.</a:t>
            </a:r>
            <a:endParaRPr lang="en-US" dirty="0"/>
          </a:p>
        </p:txBody>
      </p:sp>
      <p:sp>
        <p:nvSpPr>
          <p:cNvPr id="4" name="Slide Number Placeholder 3"/>
          <p:cNvSpPr>
            <a:spLocks noGrp="1"/>
          </p:cNvSpPr>
          <p:nvPr>
            <p:ph type="sldNum" sz="quarter" idx="10"/>
          </p:nvPr>
        </p:nvSpPr>
        <p:spPr/>
        <p:txBody>
          <a:bodyPr/>
          <a:lstStyle/>
          <a:p>
            <a:pPr>
              <a:defRPr/>
            </a:pPr>
            <a:fld id="{631150E8-A01D-45B0-BDC2-5F2CCF59161B}" type="slidenum">
              <a:rPr lang="bg-BG" smtClean="0">
                <a:solidFill>
                  <a:prstClr val="black"/>
                </a:solidFill>
              </a:rPr>
              <a:pPr>
                <a:defRPr/>
              </a:pPr>
              <a:t>12</a:t>
            </a:fld>
            <a:endParaRPr lang="bg-BG">
              <a:solidFill>
                <a:prstClr val="black"/>
              </a:solidFill>
            </a:endParaRPr>
          </a:p>
        </p:txBody>
      </p:sp>
    </p:spTree>
    <p:extLst>
      <p:ext uri="{BB962C8B-B14F-4D97-AF65-F5344CB8AC3E}">
        <p14:creationId xmlns:p14="http://schemas.microsoft.com/office/powerpoint/2010/main" val="247046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lIns="82295" tIns="41148" rIns="82295" bIns="41148"/>
          <a:lstStyle/>
          <a:p>
            <a:pPr lvl="0"/>
            <a:r>
              <a:rPr lang="en-US" noProof="0" dirty="0" smtClean="0"/>
              <a:t>Click icon to add picture</a:t>
            </a:r>
            <a:endParaRPr lang="bg-BG" noProof="0"/>
          </a:p>
        </p:txBody>
      </p:sp>
    </p:spTree>
    <p:extLst>
      <p:ext uri="{BB962C8B-B14F-4D97-AF65-F5344CB8AC3E}">
        <p14:creationId xmlns:p14="http://schemas.microsoft.com/office/powerpoint/2010/main" val="255477738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650762413"/>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95003472"/>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49704507"/>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2214410537"/>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8374577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3978182224"/>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48997812"/>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64916962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4518291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1557842809"/>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982819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855112" fontAlgn="base">
              <a:spcBef>
                <a:spcPct val="0"/>
              </a:spcBef>
              <a:spcAft>
                <a:spcPct val="0"/>
              </a:spcAft>
            </a:pPr>
            <a:fld id="{9FFF380E-AB28-466D-9AD6-F137AFAD4B27}" type="datetimeFigureOut">
              <a:rPr lang="en-US" sz="1733" smtClean="0">
                <a:solidFill>
                  <a:srgbClr val="FFFFFF"/>
                </a:solidFill>
                <a:latin typeface="Calibri" pitchFamily="34" charset="0"/>
                <a:cs typeface="Arial" charset="0"/>
              </a:rPr>
              <a:pPr defTabSz="855112" fontAlgn="base">
                <a:spcBef>
                  <a:spcPct val="0"/>
                </a:spcBef>
                <a:spcAft>
                  <a:spcPct val="0"/>
                </a:spcAft>
              </a:pPr>
              <a:t>9/21/2016</a:t>
            </a:fld>
            <a:endParaRPr lang="en-US" sz="1733">
              <a:solidFill>
                <a:srgbClr val="FFFFFF"/>
              </a:solidFill>
              <a:latin typeface="Calibri" pitchFamily="34" charset="0"/>
              <a:cs typeface="Arial" charset="0"/>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855112" fontAlgn="base">
              <a:spcBef>
                <a:spcPct val="0"/>
              </a:spcBef>
              <a:spcAft>
                <a:spcPct val="0"/>
              </a:spcAft>
            </a:pPr>
            <a:endParaRPr lang="en-US" sz="1733">
              <a:solidFill>
                <a:srgbClr val="FFFFFF"/>
              </a:solidFill>
              <a:latin typeface="Calibri" pitchFamily="34" charset="0"/>
              <a:cs typeface="Arial" charset="0"/>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855112" fontAlgn="base">
              <a:spcBef>
                <a:spcPct val="0"/>
              </a:spcBef>
              <a:spcAft>
                <a:spcPct val="0"/>
              </a:spcAft>
            </a:pPr>
            <a:fld id="{B6DF4297-CB3A-405E-8B25-4A7973015664}" type="slidenum">
              <a:rPr lang="en-US" sz="1733" smtClean="0">
                <a:solidFill>
                  <a:srgbClr val="FFFFFF"/>
                </a:solidFill>
                <a:latin typeface="Calibri" pitchFamily="34" charset="0"/>
                <a:cs typeface="Arial" charset="0"/>
              </a:rPr>
              <a:pPr defTabSz="855112" fontAlgn="base">
                <a:spcBef>
                  <a:spcPct val="0"/>
                </a:spcBef>
                <a:spcAft>
                  <a:spcPct val="0"/>
                </a:spcAft>
              </a:pPr>
              <a:t>‹#›</a:t>
            </a:fld>
            <a:endParaRPr lang="en-US" sz="1733">
              <a:solidFill>
                <a:srgbClr val="FFFFFF"/>
              </a:solidFill>
              <a:latin typeface="Calibri" pitchFamily="34" charset="0"/>
              <a:cs typeface="Arial" charset="0"/>
            </a:endParaRPr>
          </a:p>
        </p:txBody>
      </p:sp>
    </p:spTree>
    <p:extLst>
      <p:ext uri="{BB962C8B-B14F-4D97-AF65-F5344CB8AC3E}">
        <p14:creationId xmlns:p14="http://schemas.microsoft.com/office/powerpoint/2010/main" val="16070265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940133077"/>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3345299887"/>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90089192"/>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980349159"/>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3173669"/>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891510287"/>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21068113"/>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06563"/>
          </a:xfrm>
          <a:prstGeom prst="rect">
            <a:avLst/>
          </a:prstGeom>
        </p:spPr>
        <p:txBody>
          <a:bodyPr/>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609600" y="2438401"/>
            <a:ext cx="10972800" cy="36877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740274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770879358"/>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7733466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lIns="82295" tIns="41148" rIns="82295" bIns="41148"/>
          <a:lstStyle/>
          <a:p>
            <a:pPr lvl="0"/>
            <a:r>
              <a:rPr lang="en-US" noProof="0" dirty="0" smtClean="0"/>
              <a:t>Click icon to add picture</a:t>
            </a:r>
            <a:endParaRPr lang="bg-BG" noProof="0"/>
          </a:p>
        </p:txBody>
      </p:sp>
    </p:spTree>
    <p:extLst>
      <p:ext uri="{BB962C8B-B14F-4D97-AF65-F5344CB8AC3E}">
        <p14:creationId xmlns:p14="http://schemas.microsoft.com/office/powerpoint/2010/main" val="4102920977"/>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76472426"/>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745889495"/>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1022578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399796340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718501087"/>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717164407"/>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99258239"/>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06563"/>
          </a:xfrm>
          <a:prstGeom prst="rect">
            <a:avLst/>
          </a:prstGeom>
        </p:spPr>
        <p:txBody>
          <a:bodyPr/>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609600" y="2438401"/>
            <a:ext cx="10972800" cy="36877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08524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713989884"/>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1153013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4099819342"/>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3495337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102321637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8403971"/>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3903798437"/>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83234524"/>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892447503"/>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81073316"/>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06563"/>
          </a:xfrm>
          <a:prstGeom prst="rect">
            <a:avLst/>
          </a:prstGeom>
        </p:spPr>
        <p:txBody>
          <a:bodyPr/>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609600" y="2438401"/>
            <a:ext cx="10972800" cy="36877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66879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2632442104"/>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902251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259628239"/>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03419912"/>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1018934506"/>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89580470"/>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2840831375"/>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24783509"/>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845780730"/>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75741136"/>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06563"/>
          </a:xfrm>
          <a:prstGeom prst="rect">
            <a:avLst/>
          </a:prstGeom>
        </p:spPr>
        <p:txBody>
          <a:bodyPr/>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609600" y="2438401"/>
            <a:ext cx="10972800" cy="36877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323886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2202768208"/>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0896552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6027385"/>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88088264"/>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2062824478"/>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55508793"/>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2150594324"/>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44068564"/>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38273084"/>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522677873"/>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06563"/>
          </a:xfrm>
          <a:prstGeom prst="rect">
            <a:avLst/>
          </a:prstGeom>
        </p:spPr>
        <p:txBody>
          <a:bodyPr/>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609600" y="2438401"/>
            <a:ext cx="10972800" cy="36877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2668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3398889576"/>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4571262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2080537236"/>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93899194"/>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1838530145"/>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8142571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3146979865"/>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8754193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73749688"/>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03230806"/>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06563"/>
          </a:xfrm>
          <a:prstGeom prst="rect">
            <a:avLst/>
          </a:prstGeom>
        </p:spPr>
        <p:txBody>
          <a:bodyPr/>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609600" y="2438401"/>
            <a:ext cx="10972800" cy="36877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879483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lIns="82295" tIns="41148" rIns="82295" bIns="41148"/>
          <a:lstStyle/>
          <a:p>
            <a:pPr lvl="0"/>
            <a:r>
              <a:rPr lang="en-US" noProof="0" dirty="0" smtClean="0"/>
              <a:t>Click icon to add picture</a:t>
            </a:r>
            <a:endParaRPr lang="bg-BG" noProof="0"/>
          </a:p>
        </p:txBody>
      </p:sp>
    </p:spTree>
    <p:extLst>
      <p:ext uri="{BB962C8B-B14F-4D97-AF65-F5344CB8AC3E}">
        <p14:creationId xmlns:p14="http://schemas.microsoft.com/office/powerpoint/2010/main" val="2720685987"/>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291838447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659087905"/>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613262788"/>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22006568"/>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3000705007"/>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08289542"/>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292269242"/>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31859486"/>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60121056"/>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38817382"/>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855112" fontAlgn="base">
              <a:spcBef>
                <a:spcPct val="0"/>
              </a:spcBef>
              <a:spcAft>
                <a:spcPct val="0"/>
              </a:spcAft>
            </a:pPr>
            <a:fld id="{9FFF380E-AB28-466D-9AD6-F137AFAD4B27}" type="datetimeFigureOut">
              <a:rPr lang="en-US" sz="1733" smtClean="0">
                <a:solidFill>
                  <a:srgbClr val="FFFFFF"/>
                </a:solidFill>
                <a:latin typeface="Calibri" pitchFamily="34" charset="0"/>
                <a:cs typeface="Arial" charset="0"/>
              </a:rPr>
              <a:pPr defTabSz="855112" fontAlgn="base">
                <a:spcBef>
                  <a:spcPct val="0"/>
                </a:spcBef>
                <a:spcAft>
                  <a:spcPct val="0"/>
                </a:spcAft>
              </a:pPr>
              <a:t>9/21/2016</a:t>
            </a:fld>
            <a:endParaRPr lang="en-US" sz="1733">
              <a:solidFill>
                <a:srgbClr val="FFFFFF"/>
              </a:solidFill>
              <a:latin typeface="Calibri" pitchFamily="34" charset="0"/>
              <a:cs typeface="Arial" charset="0"/>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855112" fontAlgn="base">
              <a:spcBef>
                <a:spcPct val="0"/>
              </a:spcBef>
              <a:spcAft>
                <a:spcPct val="0"/>
              </a:spcAft>
            </a:pPr>
            <a:endParaRPr lang="en-US" sz="1733">
              <a:solidFill>
                <a:srgbClr val="FFFFFF"/>
              </a:solidFill>
              <a:latin typeface="Calibri" pitchFamily="34" charset="0"/>
              <a:cs typeface="Arial" charset="0"/>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855112" fontAlgn="base">
              <a:spcBef>
                <a:spcPct val="0"/>
              </a:spcBef>
              <a:spcAft>
                <a:spcPct val="0"/>
              </a:spcAft>
            </a:pPr>
            <a:fld id="{B6DF4297-CB3A-405E-8B25-4A7973015664}" type="slidenum">
              <a:rPr lang="en-US" sz="1733" smtClean="0">
                <a:solidFill>
                  <a:srgbClr val="FFFFFF"/>
                </a:solidFill>
                <a:latin typeface="Calibri" pitchFamily="34" charset="0"/>
                <a:cs typeface="Arial" charset="0"/>
              </a:rPr>
              <a:pPr defTabSz="855112" fontAlgn="base">
                <a:spcBef>
                  <a:spcPct val="0"/>
                </a:spcBef>
                <a:spcAft>
                  <a:spcPct val="0"/>
                </a:spcAft>
              </a:pPr>
              <a:t>‹#›</a:t>
            </a:fld>
            <a:endParaRPr lang="en-US" sz="1733">
              <a:solidFill>
                <a:srgbClr val="FFFFFF"/>
              </a:solidFill>
              <a:latin typeface="Calibri" pitchFamily="34" charset="0"/>
              <a:cs typeface="Arial" charset="0"/>
            </a:endParaRPr>
          </a:p>
        </p:txBody>
      </p:sp>
    </p:spTree>
    <p:extLst>
      <p:ext uri="{BB962C8B-B14F-4D97-AF65-F5344CB8AC3E}">
        <p14:creationId xmlns:p14="http://schemas.microsoft.com/office/powerpoint/2010/main" val="34699014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75126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1395050845"/>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2_Title Slide-Blank">
    <p:spTree>
      <p:nvGrpSpPr>
        <p:cNvPr id="1" name=""/>
        <p:cNvGrpSpPr/>
        <p:nvPr/>
      </p:nvGrpSpPr>
      <p:grpSpPr>
        <a:xfrm>
          <a:off x="0" y="0"/>
          <a:ext cx="0" cy="0"/>
          <a:chOff x="0" y="0"/>
          <a:chExt cx="0" cy="0"/>
        </a:xfrm>
      </p:grpSpPr>
      <p:sp>
        <p:nvSpPr>
          <p:cNvPr id="14" name="Shape 14"/>
          <p:cNvSpPr/>
          <p:nvPr/>
        </p:nvSpPr>
        <p:spPr>
          <a:xfrm>
            <a:off x="0" y="0"/>
            <a:ext cx="12192000" cy="6858000"/>
          </a:xfrm>
          <a:prstGeom prst="rect">
            <a:avLst/>
          </a:prstGeom>
          <a:solidFill>
            <a:srgbClr val="5C3B97"/>
          </a:solidFill>
          <a:ln w="12700">
            <a:miter lim="400000"/>
          </a:ln>
        </p:spPr>
        <p:txBody>
          <a:bodyPr lIns="0" tIns="0" rIns="0" bIns="0" anchor="ctr"/>
          <a:lstStyle/>
          <a:p>
            <a:pPr algn="ctr" defTabSz="855112">
              <a:defRPr>
                <a:solidFill>
                  <a:srgbClr val="B4B2B0"/>
                </a:solidFill>
              </a:defRPr>
            </a:pPr>
            <a:endParaRPr sz="1733" kern="0">
              <a:solidFill>
                <a:srgbClr val="B4B2B0"/>
              </a:solidFill>
              <a:latin typeface="Calibri Light"/>
              <a:cs typeface="Arial" charset="0"/>
              <a:sym typeface="Calibri Light"/>
            </a:endParaRPr>
          </a:p>
        </p:txBody>
      </p:sp>
      <p:sp>
        <p:nvSpPr>
          <p:cNvPr id="15" name="Shape 15"/>
          <p:cNvSpPr/>
          <p:nvPr/>
        </p:nvSpPr>
        <p:spPr>
          <a:xfrm>
            <a:off x="1399823" y="3426885"/>
            <a:ext cx="9407879" cy="1"/>
          </a:xfrm>
          <a:prstGeom prst="line">
            <a:avLst/>
          </a:prstGeom>
          <a:ln w="6350">
            <a:solidFill>
              <a:srgbClr val="DDD4EE"/>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16" name="Shape 16"/>
          <p:cNvSpPr>
            <a:spLocks noGrp="1"/>
          </p:cNvSpPr>
          <p:nvPr>
            <p:ph type="title"/>
          </p:nvPr>
        </p:nvSpPr>
        <p:spPr>
          <a:xfrm>
            <a:off x="914400" y="3747330"/>
            <a:ext cx="10363200" cy="787909"/>
          </a:xfrm>
          <a:prstGeom prst="rect">
            <a:avLst/>
          </a:prstGeom>
        </p:spPr>
        <p:txBody>
          <a:bodyPr anchor="t"/>
          <a:lstStyle>
            <a:lvl1pPr>
              <a:defRPr sz="4800" cap="all">
                <a:solidFill>
                  <a:srgbClr val="FFFFFF"/>
                </a:solidFill>
              </a:defRPr>
            </a:lvl1pPr>
          </a:lstStyle>
          <a:p>
            <a:pPr lvl="0">
              <a:defRPr sz="1800" cap="none">
                <a:solidFill>
                  <a:srgbClr val="000000"/>
                </a:solidFill>
              </a:defRPr>
            </a:pPr>
            <a:r>
              <a:rPr sz="4800" cap="all">
                <a:solidFill>
                  <a:srgbClr val="FFFFFF"/>
                </a:solidFill>
              </a:rPr>
              <a:t>Title Text</a:t>
            </a:r>
          </a:p>
        </p:txBody>
      </p:sp>
      <p:grpSp>
        <p:nvGrpSpPr>
          <p:cNvPr id="20" name="Group 20"/>
          <p:cNvGrpSpPr/>
          <p:nvPr/>
        </p:nvGrpSpPr>
        <p:grpSpPr>
          <a:xfrm>
            <a:off x="5000978" y="2381955"/>
            <a:ext cx="2196804" cy="824013"/>
            <a:chOff x="0" y="0"/>
            <a:chExt cx="1647601" cy="618008"/>
          </a:xfrm>
        </p:grpSpPr>
        <p:sp>
          <p:nvSpPr>
            <p:cNvPr id="17" name="Shape 17"/>
            <p:cNvSpPr/>
            <p:nvPr/>
          </p:nvSpPr>
          <p:spPr>
            <a:xfrm>
              <a:off x="614347" y="-1"/>
              <a:ext cx="982917" cy="618010"/>
            </a:xfrm>
            <a:custGeom>
              <a:avLst/>
              <a:gdLst/>
              <a:ahLst/>
              <a:cxnLst>
                <a:cxn ang="0">
                  <a:pos x="wd2" y="hd2"/>
                </a:cxn>
                <a:cxn ang="5400000">
                  <a:pos x="wd2" y="hd2"/>
                </a:cxn>
                <a:cxn ang="10800000">
                  <a:pos x="wd2" y="hd2"/>
                </a:cxn>
                <a:cxn ang="16200000">
                  <a:pos x="wd2" y="hd2"/>
                </a:cxn>
              </a:cxnLst>
              <a:rect l="0" t="0" r="r" b="b"/>
              <a:pathLst>
                <a:path w="21573" h="21600" extrusionOk="0">
                  <a:moveTo>
                    <a:pt x="19374" y="5853"/>
                  </a:moveTo>
                  <a:cubicBezTo>
                    <a:pt x="18804" y="10785"/>
                    <a:pt x="18804" y="10785"/>
                    <a:pt x="18804" y="10785"/>
                  </a:cubicBezTo>
                  <a:cubicBezTo>
                    <a:pt x="16730" y="5869"/>
                    <a:pt x="16730" y="5869"/>
                    <a:pt x="16730" y="5869"/>
                  </a:cubicBezTo>
                  <a:cubicBezTo>
                    <a:pt x="14462" y="5869"/>
                    <a:pt x="14462" y="5869"/>
                    <a:pt x="14462" y="5869"/>
                  </a:cubicBezTo>
                  <a:cubicBezTo>
                    <a:pt x="14434" y="6069"/>
                    <a:pt x="14434" y="6069"/>
                    <a:pt x="14434" y="6069"/>
                  </a:cubicBezTo>
                  <a:cubicBezTo>
                    <a:pt x="14279" y="5024"/>
                    <a:pt x="13989" y="4056"/>
                    <a:pt x="13555" y="3151"/>
                  </a:cubicBezTo>
                  <a:cubicBezTo>
                    <a:pt x="13527" y="3072"/>
                    <a:pt x="13527" y="3072"/>
                    <a:pt x="13527" y="3072"/>
                  </a:cubicBezTo>
                  <a:cubicBezTo>
                    <a:pt x="13420" y="2887"/>
                    <a:pt x="13324" y="2688"/>
                    <a:pt x="13218" y="2519"/>
                  </a:cubicBezTo>
                  <a:cubicBezTo>
                    <a:pt x="12234" y="831"/>
                    <a:pt x="10892" y="0"/>
                    <a:pt x="9194" y="0"/>
                  </a:cubicBezTo>
                  <a:cubicBezTo>
                    <a:pt x="7236" y="0"/>
                    <a:pt x="5393" y="1061"/>
                    <a:pt x="3658" y="3179"/>
                  </a:cubicBezTo>
                  <a:cubicBezTo>
                    <a:pt x="2818" y="4193"/>
                    <a:pt x="2125" y="5331"/>
                    <a:pt x="1574" y="6575"/>
                  </a:cubicBezTo>
                  <a:cubicBezTo>
                    <a:pt x="1767" y="6606"/>
                    <a:pt x="1767" y="6606"/>
                    <a:pt x="1767" y="6606"/>
                  </a:cubicBezTo>
                  <a:cubicBezTo>
                    <a:pt x="1883" y="6637"/>
                    <a:pt x="1989" y="6746"/>
                    <a:pt x="2047" y="6929"/>
                  </a:cubicBezTo>
                  <a:cubicBezTo>
                    <a:pt x="2104" y="7099"/>
                    <a:pt x="2104" y="7299"/>
                    <a:pt x="2047" y="7482"/>
                  </a:cubicBezTo>
                  <a:cubicBezTo>
                    <a:pt x="1873" y="8035"/>
                    <a:pt x="802" y="11352"/>
                    <a:pt x="1" y="13795"/>
                  </a:cubicBezTo>
                  <a:cubicBezTo>
                    <a:pt x="-27" y="15654"/>
                    <a:pt x="271" y="17252"/>
                    <a:pt x="918" y="18604"/>
                  </a:cubicBezTo>
                  <a:cubicBezTo>
                    <a:pt x="938" y="18649"/>
                    <a:pt x="966" y="18696"/>
                    <a:pt x="986" y="18741"/>
                  </a:cubicBezTo>
                  <a:cubicBezTo>
                    <a:pt x="1091" y="18941"/>
                    <a:pt x="1188" y="19126"/>
                    <a:pt x="1303" y="19311"/>
                  </a:cubicBezTo>
                  <a:cubicBezTo>
                    <a:pt x="2250" y="20847"/>
                    <a:pt x="3599" y="21600"/>
                    <a:pt x="5355" y="21600"/>
                  </a:cubicBezTo>
                  <a:cubicBezTo>
                    <a:pt x="7409" y="21600"/>
                    <a:pt x="9282" y="20570"/>
                    <a:pt x="10979" y="18511"/>
                  </a:cubicBezTo>
                  <a:cubicBezTo>
                    <a:pt x="12157" y="17082"/>
                    <a:pt x="13054" y="15377"/>
                    <a:pt x="13672" y="13425"/>
                  </a:cubicBezTo>
                  <a:cubicBezTo>
                    <a:pt x="13672" y="13425"/>
                    <a:pt x="13739" y="13318"/>
                    <a:pt x="13720" y="13565"/>
                  </a:cubicBezTo>
                  <a:cubicBezTo>
                    <a:pt x="13710" y="13810"/>
                    <a:pt x="13691" y="13948"/>
                    <a:pt x="13691" y="13948"/>
                  </a:cubicBezTo>
                  <a:cubicBezTo>
                    <a:pt x="13402" y="16191"/>
                    <a:pt x="13402" y="16191"/>
                    <a:pt x="13402" y="16191"/>
                  </a:cubicBezTo>
                  <a:cubicBezTo>
                    <a:pt x="15476" y="16191"/>
                    <a:pt x="15476" y="16191"/>
                    <a:pt x="15476" y="16191"/>
                  </a:cubicBezTo>
                  <a:cubicBezTo>
                    <a:pt x="16141" y="10785"/>
                    <a:pt x="16141" y="10785"/>
                    <a:pt x="16141" y="10785"/>
                  </a:cubicBezTo>
                  <a:cubicBezTo>
                    <a:pt x="18264" y="16208"/>
                    <a:pt x="18264" y="16208"/>
                    <a:pt x="18264" y="16208"/>
                  </a:cubicBezTo>
                  <a:cubicBezTo>
                    <a:pt x="20444" y="16208"/>
                    <a:pt x="20444" y="16208"/>
                    <a:pt x="20444" y="16208"/>
                  </a:cubicBezTo>
                  <a:cubicBezTo>
                    <a:pt x="21573" y="5853"/>
                    <a:pt x="21573" y="5853"/>
                    <a:pt x="21573" y="5853"/>
                  </a:cubicBezTo>
                  <a:lnTo>
                    <a:pt x="19374" y="5853"/>
                  </a:lnTo>
                  <a:close/>
                  <a:moveTo>
                    <a:pt x="11818" y="12012"/>
                  </a:moveTo>
                  <a:cubicBezTo>
                    <a:pt x="11375" y="14624"/>
                    <a:pt x="10661" y="16759"/>
                    <a:pt x="9649" y="18281"/>
                  </a:cubicBezTo>
                  <a:cubicBezTo>
                    <a:pt x="8635" y="19803"/>
                    <a:pt x="7478" y="20555"/>
                    <a:pt x="6166" y="20555"/>
                  </a:cubicBezTo>
                  <a:cubicBezTo>
                    <a:pt x="4660" y="20555"/>
                    <a:pt x="3590" y="19480"/>
                    <a:pt x="2954" y="17343"/>
                  </a:cubicBezTo>
                  <a:cubicBezTo>
                    <a:pt x="2307" y="15208"/>
                    <a:pt x="2259" y="12551"/>
                    <a:pt x="2799" y="9357"/>
                  </a:cubicBezTo>
                  <a:cubicBezTo>
                    <a:pt x="3224" y="6867"/>
                    <a:pt x="3966" y="4839"/>
                    <a:pt x="5037" y="3303"/>
                  </a:cubicBezTo>
                  <a:cubicBezTo>
                    <a:pt x="6108" y="1767"/>
                    <a:pt x="7303" y="999"/>
                    <a:pt x="8616" y="999"/>
                  </a:cubicBezTo>
                  <a:cubicBezTo>
                    <a:pt x="10121" y="999"/>
                    <a:pt x="11173" y="2028"/>
                    <a:pt x="11771" y="4086"/>
                  </a:cubicBezTo>
                  <a:cubicBezTo>
                    <a:pt x="12369" y="6161"/>
                    <a:pt x="12369" y="8742"/>
                    <a:pt x="11818" y="12012"/>
                  </a:cubicBezTo>
                  <a:close/>
                </a:path>
              </a:pathLst>
            </a:custGeom>
            <a:solidFill>
              <a:srgbClr val="FFFFFF"/>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18" name="Shape 18"/>
            <p:cNvSpPr/>
            <p:nvPr/>
          </p:nvSpPr>
          <p:spPr>
            <a:xfrm>
              <a:off x="-1" y="193048"/>
              <a:ext cx="692738" cy="391008"/>
            </a:xfrm>
            <a:custGeom>
              <a:avLst/>
              <a:gdLst/>
              <a:ahLst/>
              <a:cxnLst>
                <a:cxn ang="0">
                  <a:pos x="wd2" y="hd2"/>
                </a:cxn>
                <a:cxn ang="5400000">
                  <a:pos x="wd2" y="hd2"/>
                </a:cxn>
                <a:cxn ang="10800000">
                  <a:pos x="wd2" y="hd2"/>
                </a:cxn>
                <a:cxn ang="16200000">
                  <a:pos x="wd2" y="hd2"/>
                </a:cxn>
              </a:cxnLst>
              <a:rect l="0" t="0" r="r" b="b"/>
              <a:pathLst>
                <a:path w="21600" h="21588" extrusionOk="0">
                  <a:moveTo>
                    <a:pt x="18734" y="71"/>
                  </a:moveTo>
                  <a:cubicBezTo>
                    <a:pt x="16447" y="8006"/>
                    <a:pt x="16447" y="8006"/>
                    <a:pt x="16447" y="8006"/>
                  </a:cubicBezTo>
                  <a:cubicBezTo>
                    <a:pt x="15761" y="97"/>
                    <a:pt x="15761" y="97"/>
                    <a:pt x="15761" y="97"/>
                  </a:cubicBezTo>
                  <a:cubicBezTo>
                    <a:pt x="12444" y="825"/>
                    <a:pt x="12444" y="825"/>
                    <a:pt x="12444" y="825"/>
                  </a:cubicBezTo>
                  <a:cubicBezTo>
                    <a:pt x="12513" y="1287"/>
                    <a:pt x="12513" y="1287"/>
                    <a:pt x="12513" y="1287"/>
                  </a:cubicBezTo>
                  <a:cubicBezTo>
                    <a:pt x="12183" y="559"/>
                    <a:pt x="11635" y="71"/>
                    <a:pt x="10895" y="71"/>
                  </a:cubicBezTo>
                  <a:cubicBezTo>
                    <a:pt x="9923" y="71"/>
                    <a:pt x="9129" y="1020"/>
                    <a:pt x="8292" y="2352"/>
                  </a:cubicBezTo>
                  <a:cubicBezTo>
                    <a:pt x="8100" y="1140"/>
                    <a:pt x="7566" y="49"/>
                    <a:pt x="6469" y="49"/>
                  </a:cubicBezTo>
                  <a:cubicBezTo>
                    <a:pt x="5469" y="49"/>
                    <a:pt x="4728" y="994"/>
                    <a:pt x="3893" y="2352"/>
                  </a:cubicBezTo>
                  <a:cubicBezTo>
                    <a:pt x="3660" y="0"/>
                    <a:pt x="3660" y="0"/>
                    <a:pt x="3660" y="0"/>
                  </a:cubicBezTo>
                  <a:cubicBezTo>
                    <a:pt x="589" y="728"/>
                    <a:pt x="589" y="728"/>
                    <a:pt x="589" y="728"/>
                  </a:cubicBezTo>
                  <a:cubicBezTo>
                    <a:pt x="959" y="3639"/>
                    <a:pt x="959" y="3639"/>
                    <a:pt x="959" y="3639"/>
                  </a:cubicBezTo>
                  <a:cubicBezTo>
                    <a:pt x="0" y="14923"/>
                    <a:pt x="0" y="14923"/>
                    <a:pt x="0" y="14923"/>
                  </a:cubicBezTo>
                  <a:cubicBezTo>
                    <a:pt x="2878" y="14923"/>
                    <a:pt x="2878" y="14923"/>
                    <a:pt x="2878" y="14923"/>
                  </a:cubicBezTo>
                  <a:cubicBezTo>
                    <a:pt x="3660" y="5364"/>
                    <a:pt x="3660" y="5364"/>
                    <a:pt x="3660" y="5364"/>
                  </a:cubicBezTo>
                  <a:cubicBezTo>
                    <a:pt x="3961" y="4659"/>
                    <a:pt x="4276" y="4464"/>
                    <a:pt x="4564" y="4464"/>
                  </a:cubicBezTo>
                  <a:cubicBezTo>
                    <a:pt x="5098" y="4464"/>
                    <a:pt x="5181" y="5098"/>
                    <a:pt x="5126" y="5800"/>
                  </a:cubicBezTo>
                  <a:cubicBezTo>
                    <a:pt x="4522" y="14923"/>
                    <a:pt x="4522" y="14923"/>
                    <a:pt x="4522" y="14923"/>
                  </a:cubicBezTo>
                  <a:cubicBezTo>
                    <a:pt x="7468" y="14923"/>
                    <a:pt x="7468" y="14923"/>
                    <a:pt x="7468" y="14923"/>
                  </a:cubicBezTo>
                  <a:cubicBezTo>
                    <a:pt x="8265" y="5364"/>
                    <a:pt x="8265" y="5364"/>
                    <a:pt x="8265" y="5364"/>
                  </a:cubicBezTo>
                  <a:cubicBezTo>
                    <a:pt x="8635" y="4828"/>
                    <a:pt x="8949" y="4513"/>
                    <a:pt x="9264" y="4513"/>
                  </a:cubicBezTo>
                  <a:cubicBezTo>
                    <a:pt x="9730" y="4513"/>
                    <a:pt x="9853" y="5121"/>
                    <a:pt x="9785" y="5995"/>
                  </a:cubicBezTo>
                  <a:cubicBezTo>
                    <a:pt x="9031" y="14923"/>
                    <a:pt x="9031" y="14923"/>
                    <a:pt x="9031" y="14923"/>
                  </a:cubicBezTo>
                  <a:cubicBezTo>
                    <a:pt x="11978" y="14923"/>
                    <a:pt x="11978" y="14923"/>
                    <a:pt x="11978" y="14923"/>
                  </a:cubicBezTo>
                  <a:cubicBezTo>
                    <a:pt x="12842" y="4659"/>
                    <a:pt x="12842" y="4659"/>
                    <a:pt x="12842" y="4659"/>
                  </a:cubicBezTo>
                  <a:cubicBezTo>
                    <a:pt x="12857" y="4442"/>
                    <a:pt x="12869" y="4224"/>
                    <a:pt x="12882" y="4029"/>
                  </a:cubicBezTo>
                  <a:cubicBezTo>
                    <a:pt x="14295" y="14803"/>
                    <a:pt x="14295" y="14803"/>
                    <a:pt x="14295" y="14803"/>
                  </a:cubicBezTo>
                  <a:cubicBezTo>
                    <a:pt x="14007" y="15700"/>
                    <a:pt x="13335" y="17204"/>
                    <a:pt x="11554" y="17545"/>
                  </a:cubicBezTo>
                  <a:cubicBezTo>
                    <a:pt x="10993" y="17665"/>
                    <a:pt x="10745" y="17643"/>
                    <a:pt x="10472" y="17496"/>
                  </a:cubicBezTo>
                  <a:cubicBezTo>
                    <a:pt x="10484" y="21477"/>
                    <a:pt x="10484" y="21477"/>
                    <a:pt x="10484" y="21477"/>
                  </a:cubicBezTo>
                  <a:cubicBezTo>
                    <a:pt x="10745" y="21600"/>
                    <a:pt x="11018" y="21600"/>
                    <a:pt x="11664" y="21574"/>
                  </a:cubicBezTo>
                  <a:cubicBezTo>
                    <a:pt x="13678" y="21428"/>
                    <a:pt x="16008" y="18952"/>
                    <a:pt x="17447" y="14852"/>
                  </a:cubicBezTo>
                  <a:cubicBezTo>
                    <a:pt x="17694" y="14147"/>
                    <a:pt x="21600" y="728"/>
                    <a:pt x="21600" y="728"/>
                  </a:cubicBezTo>
                  <a:lnTo>
                    <a:pt x="18734" y="71"/>
                  </a:lnTo>
                </a:path>
              </a:pathLst>
            </a:custGeom>
            <a:solidFill>
              <a:srgbClr val="FFFFFF"/>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19" name="Shape 19"/>
            <p:cNvSpPr/>
            <p:nvPr/>
          </p:nvSpPr>
          <p:spPr>
            <a:xfrm>
              <a:off x="1618598" y="167360"/>
              <a:ext cx="29004" cy="28225"/>
            </a:xfrm>
            <a:custGeom>
              <a:avLst/>
              <a:gdLst/>
              <a:ahLst/>
              <a:cxnLst>
                <a:cxn ang="0">
                  <a:pos x="wd2" y="hd2"/>
                </a:cxn>
                <a:cxn ang="5400000">
                  <a:pos x="wd2" y="hd2"/>
                </a:cxn>
                <a:cxn ang="10800000">
                  <a:pos x="wd2" y="hd2"/>
                </a:cxn>
                <a:cxn ang="16200000">
                  <a:pos x="wd2" y="hd2"/>
                </a:cxn>
              </a:cxnLst>
              <a:rect l="0" t="0" r="r" b="b"/>
              <a:pathLst>
                <a:path w="21600" h="21600" extrusionOk="0">
                  <a:moveTo>
                    <a:pt x="964" y="6088"/>
                  </a:moveTo>
                  <a:cubicBezTo>
                    <a:pt x="1621" y="4735"/>
                    <a:pt x="2278" y="3698"/>
                    <a:pt x="3242" y="2706"/>
                  </a:cubicBezTo>
                  <a:cubicBezTo>
                    <a:pt x="4250" y="2029"/>
                    <a:pt x="5564" y="1037"/>
                    <a:pt x="6879" y="676"/>
                  </a:cubicBezTo>
                  <a:cubicBezTo>
                    <a:pt x="7843" y="0"/>
                    <a:pt x="9464" y="0"/>
                    <a:pt x="10778" y="0"/>
                  </a:cubicBezTo>
                  <a:cubicBezTo>
                    <a:pt x="12092" y="0"/>
                    <a:pt x="13407" y="0"/>
                    <a:pt x="14721" y="676"/>
                  </a:cubicBezTo>
                  <a:cubicBezTo>
                    <a:pt x="16036" y="1037"/>
                    <a:pt x="17350" y="2029"/>
                    <a:pt x="18314" y="2706"/>
                  </a:cubicBezTo>
                  <a:cubicBezTo>
                    <a:pt x="19278" y="3698"/>
                    <a:pt x="19935" y="4735"/>
                    <a:pt x="20592" y="6088"/>
                  </a:cubicBezTo>
                  <a:cubicBezTo>
                    <a:pt x="21249" y="7441"/>
                    <a:pt x="21600" y="9109"/>
                    <a:pt x="21600" y="10823"/>
                  </a:cubicBezTo>
                  <a:cubicBezTo>
                    <a:pt x="21600" y="12130"/>
                    <a:pt x="21249" y="13844"/>
                    <a:pt x="20592" y="15197"/>
                  </a:cubicBezTo>
                  <a:cubicBezTo>
                    <a:pt x="19935" y="16504"/>
                    <a:pt x="19278" y="17542"/>
                    <a:pt x="18314" y="18534"/>
                  </a:cubicBezTo>
                  <a:cubicBezTo>
                    <a:pt x="17350" y="19571"/>
                    <a:pt x="16036" y="20247"/>
                    <a:pt x="14721" y="20563"/>
                  </a:cubicBezTo>
                  <a:cubicBezTo>
                    <a:pt x="13407" y="21239"/>
                    <a:pt x="12092" y="21600"/>
                    <a:pt x="10778" y="21600"/>
                  </a:cubicBezTo>
                  <a:cubicBezTo>
                    <a:pt x="9464" y="21600"/>
                    <a:pt x="7843" y="21239"/>
                    <a:pt x="6879" y="20563"/>
                  </a:cubicBezTo>
                  <a:cubicBezTo>
                    <a:pt x="5564" y="20247"/>
                    <a:pt x="4250" y="19571"/>
                    <a:pt x="3242" y="18534"/>
                  </a:cubicBezTo>
                  <a:cubicBezTo>
                    <a:pt x="2278" y="17542"/>
                    <a:pt x="1621" y="16504"/>
                    <a:pt x="964" y="15197"/>
                  </a:cubicBezTo>
                  <a:cubicBezTo>
                    <a:pt x="307" y="13844"/>
                    <a:pt x="0" y="12130"/>
                    <a:pt x="0" y="10823"/>
                  </a:cubicBezTo>
                  <a:cubicBezTo>
                    <a:pt x="0" y="9109"/>
                    <a:pt x="307" y="7441"/>
                    <a:pt x="964" y="6088"/>
                  </a:cubicBezTo>
                  <a:close/>
                  <a:moveTo>
                    <a:pt x="3593" y="14159"/>
                  </a:moveTo>
                  <a:cubicBezTo>
                    <a:pt x="3899" y="15197"/>
                    <a:pt x="4557" y="15828"/>
                    <a:pt x="5214" y="16865"/>
                  </a:cubicBezTo>
                  <a:cubicBezTo>
                    <a:pt x="5871" y="17542"/>
                    <a:pt x="6879" y="18218"/>
                    <a:pt x="7843" y="18534"/>
                  </a:cubicBezTo>
                  <a:cubicBezTo>
                    <a:pt x="8500" y="18894"/>
                    <a:pt x="9814" y="19210"/>
                    <a:pt x="10778" y="19210"/>
                  </a:cubicBezTo>
                  <a:cubicBezTo>
                    <a:pt x="11786" y="19210"/>
                    <a:pt x="12750" y="18894"/>
                    <a:pt x="13714" y="18534"/>
                  </a:cubicBezTo>
                  <a:cubicBezTo>
                    <a:pt x="14721" y="18218"/>
                    <a:pt x="15685" y="17542"/>
                    <a:pt x="16342" y="16865"/>
                  </a:cubicBezTo>
                  <a:cubicBezTo>
                    <a:pt x="17000" y="15828"/>
                    <a:pt x="17657" y="15197"/>
                    <a:pt x="18007" y="14159"/>
                  </a:cubicBezTo>
                  <a:cubicBezTo>
                    <a:pt x="18314" y="13167"/>
                    <a:pt x="18665" y="11815"/>
                    <a:pt x="18665" y="10823"/>
                  </a:cubicBezTo>
                  <a:cubicBezTo>
                    <a:pt x="18665" y="9470"/>
                    <a:pt x="18314" y="8433"/>
                    <a:pt x="18007" y="7441"/>
                  </a:cubicBezTo>
                  <a:cubicBezTo>
                    <a:pt x="17657" y="6088"/>
                    <a:pt x="17000" y="5411"/>
                    <a:pt x="16342" y="4735"/>
                  </a:cubicBezTo>
                  <a:cubicBezTo>
                    <a:pt x="15685" y="3698"/>
                    <a:pt x="14721" y="3382"/>
                    <a:pt x="13714" y="2706"/>
                  </a:cubicBezTo>
                  <a:cubicBezTo>
                    <a:pt x="12750" y="2390"/>
                    <a:pt x="11786" y="2029"/>
                    <a:pt x="10778" y="2029"/>
                  </a:cubicBezTo>
                  <a:cubicBezTo>
                    <a:pt x="9814" y="2029"/>
                    <a:pt x="8500" y="2390"/>
                    <a:pt x="7843" y="2706"/>
                  </a:cubicBezTo>
                  <a:cubicBezTo>
                    <a:pt x="6879" y="3382"/>
                    <a:pt x="5871" y="3698"/>
                    <a:pt x="5214" y="4735"/>
                  </a:cubicBezTo>
                  <a:cubicBezTo>
                    <a:pt x="4557" y="5411"/>
                    <a:pt x="3899" y="6088"/>
                    <a:pt x="3593" y="7441"/>
                  </a:cubicBezTo>
                  <a:cubicBezTo>
                    <a:pt x="2935" y="8433"/>
                    <a:pt x="2935" y="9470"/>
                    <a:pt x="2935" y="10823"/>
                  </a:cubicBezTo>
                  <a:cubicBezTo>
                    <a:pt x="2935" y="11815"/>
                    <a:pt x="2935" y="13167"/>
                    <a:pt x="3593" y="14159"/>
                  </a:cubicBezTo>
                  <a:close/>
                  <a:moveTo>
                    <a:pt x="11129" y="4735"/>
                  </a:moveTo>
                  <a:cubicBezTo>
                    <a:pt x="12443" y="4735"/>
                    <a:pt x="13714" y="4735"/>
                    <a:pt x="14415" y="5411"/>
                  </a:cubicBezTo>
                  <a:cubicBezTo>
                    <a:pt x="15379" y="6088"/>
                    <a:pt x="15685" y="6764"/>
                    <a:pt x="15685" y="8117"/>
                  </a:cubicBezTo>
                  <a:cubicBezTo>
                    <a:pt x="15685" y="8793"/>
                    <a:pt x="15685" y="9109"/>
                    <a:pt x="15379" y="9470"/>
                  </a:cubicBezTo>
                  <a:cubicBezTo>
                    <a:pt x="15379" y="10101"/>
                    <a:pt x="15028" y="10462"/>
                    <a:pt x="14721" y="10462"/>
                  </a:cubicBezTo>
                  <a:cubicBezTo>
                    <a:pt x="14415" y="10823"/>
                    <a:pt x="14064" y="11138"/>
                    <a:pt x="13714" y="11138"/>
                  </a:cubicBezTo>
                  <a:cubicBezTo>
                    <a:pt x="13407" y="11138"/>
                    <a:pt x="13100" y="11454"/>
                    <a:pt x="12443" y="11454"/>
                  </a:cubicBezTo>
                  <a:cubicBezTo>
                    <a:pt x="15685" y="16504"/>
                    <a:pt x="15685" y="16504"/>
                    <a:pt x="15685" y="16504"/>
                  </a:cubicBezTo>
                  <a:cubicBezTo>
                    <a:pt x="13407" y="16504"/>
                    <a:pt x="13407" y="16504"/>
                    <a:pt x="13407" y="16504"/>
                  </a:cubicBezTo>
                  <a:cubicBezTo>
                    <a:pt x="10471" y="11454"/>
                    <a:pt x="10471" y="11454"/>
                    <a:pt x="10471" y="11454"/>
                  </a:cubicBezTo>
                  <a:cubicBezTo>
                    <a:pt x="8806" y="11454"/>
                    <a:pt x="8806" y="11454"/>
                    <a:pt x="8806" y="11454"/>
                  </a:cubicBezTo>
                  <a:cubicBezTo>
                    <a:pt x="8806" y="16504"/>
                    <a:pt x="8806" y="16504"/>
                    <a:pt x="8806" y="16504"/>
                  </a:cubicBezTo>
                  <a:cubicBezTo>
                    <a:pt x="6528" y="16504"/>
                    <a:pt x="6528" y="16504"/>
                    <a:pt x="6528" y="16504"/>
                  </a:cubicBezTo>
                  <a:cubicBezTo>
                    <a:pt x="6528" y="4735"/>
                    <a:pt x="6528" y="4735"/>
                    <a:pt x="6528" y="4735"/>
                  </a:cubicBezTo>
                  <a:lnTo>
                    <a:pt x="11129" y="4735"/>
                  </a:lnTo>
                  <a:close/>
                  <a:moveTo>
                    <a:pt x="11129" y="9785"/>
                  </a:moveTo>
                  <a:cubicBezTo>
                    <a:pt x="11786" y="9785"/>
                    <a:pt x="12092" y="9470"/>
                    <a:pt x="12750" y="9470"/>
                  </a:cubicBezTo>
                  <a:cubicBezTo>
                    <a:pt x="13100" y="9109"/>
                    <a:pt x="13407" y="8793"/>
                    <a:pt x="13407" y="8117"/>
                  </a:cubicBezTo>
                  <a:cubicBezTo>
                    <a:pt x="13407" y="7756"/>
                    <a:pt x="13100" y="7441"/>
                    <a:pt x="13100" y="7080"/>
                  </a:cubicBezTo>
                  <a:cubicBezTo>
                    <a:pt x="13100" y="7080"/>
                    <a:pt x="12750" y="6764"/>
                    <a:pt x="12443" y="6764"/>
                  </a:cubicBezTo>
                  <a:cubicBezTo>
                    <a:pt x="12443" y="6764"/>
                    <a:pt x="12092" y="6403"/>
                    <a:pt x="11786" y="6403"/>
                  </a:cubicBezTo>
                  <a:cubicBezTo>
                    <a:pt x="11435" y="6403"/>
                    <a:pt x="11129" y="6403"/>
                    <a:pt x="10778" y="6403"/>
                  </a:cubicBezTo>
                  <a:cubicBezTo>
                    <a:pt x="8806" y="6403"/>
                    <a:pt x="8806" y="6403"/>
                    <a:pt x="8806" y="6403"/>
                  </a:cubicBezTo>
                  <a:cubicBezTo>
                    <a:pt x="8806" y="9785"/>
                    <a:pt x="8806" y="9785"/>
                    <a:pt x="8806" y="9785"/>
                  </a:cubicBezTo>
                  <a:lnTo>
                    <a:pt x="11129" y="9785"/>
                  </a:lnTo>
                  <a:close/>
                </a:path>
              </a:pathLst>
            </a:custGeom>
            <a:solidFill>
              <a:srgbClr val="FFFFFF"/>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4172402"/>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_Header + Right Image and one column of text ">
    <p:spTree>
      <p:nvGrpSpPr>
        <p:cNvPr id="1" name=""/>
        <p:cNvGrpSpPr/>
        <p:nvPr/>
      </p:nvGrpSpPr>
      <p:grpSpPr>
        <a:xfrm>
          <a:off x="0" y="0"/>
          <a:ext cx="0" cy="0"/>
          <a:chOff x="0" y="0"/>
          <a:chExt cx="0" cy="0"/>
        </a:xfrm>
      </p:grpSpPr>
      <p:sp>
        <p:nvSpPr>
          <p:cNvPr id="22" name="Shape 22"/>
          <p:cNvSpPr>
            <a:spLocks noGrp="1"/>
          </p:cNvSpPr>
          <p:nvPr>
            <p:ph type="body" idx="1"/>
          </p:nvPr>
        </p:nvSpPr>
        <p:spPr>
          <a:xfrm>
            <a:off x="838206" y="965283"/>
            <a:ext cx="10515601" cy="359284"/>
          </a:xfrm>
          <a:prstGeom prst="rect">
            <a:avLst/>
          </a:prstGeom>
        </p:spPr>
        <p:txBody>
          <a:bodyPr lIns="41148" tIns="41148" rIns="41148" bIns="41148" anchor="ctr"/>
          <a:lstStyle>
            <a:lvl1pPr algn="ctr">
              <a:defRPr sz="1867" b="0">
                <a:solidFill>
                  <a:srgbClr val="898682"/>
                </a:solidFill>
                <a:latin typeface="Times New Roman"/>
                <a:ea typeface="Times New Roman"/>
                <a:cs typeface="Times New Roman"/>
                <a:sym typeface="Times New Roman"/>
              </a:defRPr>
            </a:lvl1pPr>
            <a:lvl2pPr indent="548620" algn="ctr">
              <a:defRPr sz="1867" b="0">
                <a:solidFill>
                  <a:srgbClr val="898682"/>
                </a:solidFill>
                <a:latin typeface="Times New Roman"/>
                <a:ea typeface="Times New Roman"/>
                <a:cs typeface="Times New Roman"/>
                <a:sym typeface="Times New Roman"/>
              </a:defRPr>
            </a:lvl2pPr>
            <a:lvl3pPr indent="1097241" algn="ctr">
              <a:defRPr sz="1867" b="0">
                <a:solidFill>
                  <a:srgbClr val="898682"/>
                </a:solidFill>
                <a:latin typeface="Times New Roman"/>
                <a:ea typeface="Times New Roman"/>
                <a:cs typeface="Times New Roman"/>
                <a:sym typeface="Times New Roman"/>
              </a:defRPr>
            </a:lvl3pPr>
            <a:lvl4pPr indent="1645860" algn="ctr">
              <a:defRPr sz="1867" b="0">
                <a:solidFill>
                  <a:srgbClr val="898682"/>
                </a:solidFill>
                <a:latin typeface="Times New Roman"/>
                <a:ea typeface="Times New Roman"/>
                <a:cs typeface="Times New Roman"/>
                <a:sym typeface="Times New Roman"/>
              </a:defRPr>
            </a:lvl4pPr>
            <a:lvl5pPr indent="2194482" algn="ctr">
              <a:defRPr sz="1867" b="0">
                <a:solidFill>
                  <a:srgbClr val="898682"/>
                </a:solidFill>
                <a:latin typeface="Times New Roman"/>
                <a:ea typeface="Times New Roman"/>
                <a:cs typeface="Times New Roman"/>
                <a:sym typeface="Times New Roman"/>
              </a:defRPr>
            </a:lvl5pPr>
          </a:lstStyle>
          <a:p>
            <a:pPr lvl="0">
              <a:defRPr sz="1800">
                <a:solidFill>
                  <a:srgbClr val="000000"/>
                </a:solidFill>
              </a:defRPr>
            </a:pPr>
            <a:r>
              <a:rPr sz="1867">
                <a:solidFill>
                  <a:srgbClr val="898682"/>
                </a:solidFill>
              </a:rPr>
              <a:t>Body Level One</a:t>
            </a:r>
          </a:p>
          <a:p>
            <a:pPr lvl="1">
              <a:defRPr sz="1800">
                <a:solidFill>
                  <a:srgbClr val="000000"/>
                </a:solidFill>
              </a:defRPr>
            </a:pPr>
            <a:r>
              <a:rPr sz="1867">
                <a:solidFill>
                  <a:srgbClr val="898682"/>
                </a:solidFill>
              </a:rPr>
              <a:t>Body Level Two</a:t>
            </a:r>
          </a:p>
          <a:p>
            <a:pPr lvl="2">
              <a:defRPr sz="1800">
                <a:solidFill>
                  <a:srgbClr val="000000"/>
                </a:solidFill>
              </a:defRPr>
            </a:pPr>
            <a:r>
              <a:rPr sz="1867">
                <a:solidFill>
                  <a:srgbClr val="898682"/>
                </a:solidFill>
              </a:rPr>
              <a:t>Body Level Three</a:t>
            </a:r>
          </a:p>
          <a:p>
            <a:pPr lvl="3">
              <a:defRPr sz="1800">
                <a:solidFill>
                  <a:srgbClr val="000000"/>
                </a:solidFill>
              </a:defRPr>
            </a:pPr>
            <a:r>
              <a:rPr sz="1867">
                <a:solidFill>
                  <a:srgbClr val="898682"/>
                </a:solidFill>
              </a:rPr>
              <a:t>Body Level Four</a:t>
            </a:r>
          </a:p>
          <a:p>
            <a:pPr lvl="4">
              <a:defRPr sz="1800">
                <a:solidFill>
                  <a:srgbClr val="000000"/>
                </a:solidFill>
              </a:defRPr>
            </a:pPr>
            <a:r>
              <a:rPr sz="1867">
                <a:solidFill>
                  <a:srgbClr val="898682"/>
                </a:solidFill>
              </a:rPr>
              <a:t>Body Level Five</a:t>
            </a:r>
          </a:p>
        </p:txBody>
      </p:sp>
      <p:sp>
        <p:nvSpPr>
          <p:cNvPr id="23" name="Shape 23"/>
          <p:cNvSpPr>
            <a:spLocks noGrp="1"/>
          </p:cNvSpPr>
          <p:nvPr>
            <p:ph type="title"/>
          </p:nvPr>
        </p:nvSpPr>
        <p:spPr>
          <a:xfrm>
            <a:off x="838200" y="404207"/>
            <a:ext cx="10515600" cy="561077"/>
          </a:xfrm>
          <a:prstGeom prst="rect">
            <a:avLst/>
          </a:prstGeom>
        </p:spPr>
        <p:txBody>
          <a:bodyPr/>
          <a:lstStyle/>
          <a:p>
            <a:pPr lvl="0">
              <a:defRPr sz="1800">
                <a:solidFill>
                  <a:srgbClr val="000000"/>
                </a:solidFill>
              </a:defRPr>
            </a:pPr>
            <a:r>
              <a:rPr sz="3200">
                <a:solidFill>
                  <a:srgbClr val="5C3B97"/>
                </a:solidFill>
              </a:rPr>
              <a:t>Title Text</a:t>
            </a:r>
          </a:p>
        </p:txBody>
      </p:sp>
      <p:sp>
        <p:nvSpPr>
          <p:cNvPr id="24" name="Shape 2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41555312"/>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Header + Left Image and one column of text ">
    <p:spTree>
      <p:nvGrpSpPr>
        <p:cNvPr id="1" name=""/>
        <p:cNvGrpSpPr/>
        <p:nvPr/>
      </p:nvGrpSpPr>
      <p:grpSpPr>
        <a:xfrm>
          <a:off x="0" y="0"/>
          <a:ext cx="0" cy="0"/>
          <a:chOff x="0" y="0"/>
          <a:chExt cx="0" cy="0"/>
        </a:xfrm>
      </p:grpSpPr>
      <p:sp>
        <p:nvSpPr>
          <p:cNvPr id="26" name="Shape 26"/>
          <p:cNvSpPr>
            <a:spLocks noGrp="1"/>
          </p:cNvSpPr>
          <p:nvPr>
            <p:ph type="body" idx="1"/>
          </p:nvPr>
        </p:nvSpPr>
        <p:spPr>
          <a:xfrm>
            <a:off x="838206" y="965283"/>
            <a:ext cx="10515601" cy="359284"/>
          </a:xfrm>
          <a:prstGeom prst="rect">
            <a:avLst/>
          </a:prstGeom>
        </p:spPr>
        <p:txBody>
          <a:bodyPr lIns="41148" tIns="41148" rIns="41148" bIns="41148" anchor="ctr"/>
          <a:lstStyle>
            <a:lvl1pPr algn="ctr">
              <a:defRPr sz="1867" b="0">
                <a:solidFill>
                  <a:srgbClr val="898682"/>
                </a:solidFill>
                <a:latin typeface="Times New Roman"/>
                <a:ea typeface="Times New Roman"/>
                <a:cs typeface="Times New Roman"/>
                <a:sym typeface="Times New Roman"/>
              </a:defRPr>
            </a:lvl1pPr>
            <a:lvl2pPr indent="548620" algn="ctr">
              <a:defRPr sz="1867" b="0">
                <a:solidFill>
                  <a:srgbClr val="898682"/>
                </a:solidFill>
                <a:latin typeface="Times New Roman"/>
                <a:ea typeface="Times New Roman"/>
                <a:cs typeface="Times New Roman"/>
                <a:sym typeface="Times New Roman"/>
              </a:defRPr>
            </a:lvl2pPr>
            <a:lvl3pPr indent="1097241" algn="ctr">
              <a:defRPr sz="1867" b="0">
                <a:solidFill>
                  <a:srgbClr val="898682"/>
                </a:solidFill>
                <a:latin typeface="Times New Roman"/>
                <a:ea typeface="Times New Roman"/>
                <a:cs typeface="Times New Roman"/>
                <a:sym typeface="Times New Roman"/>
              </a:defRPr>
            </a:lvl3pPr>
            <a:lvl4pPr indent="1645860" algn="ctr">
              <a:defRPr sz="1867" b="0">
                <a:solidFill>
                  <a:srgbClr val="898682"/>
                </a:solidFill>
                <a:latin typeface="Times New Roman"/>
                <a:ea typeface="Times New Roman"/>
                <a:cs typeface="Times New Roman"/>
                <a:sym typeface="Times New Roman"/>
              </a:defRPr>
            </a:lvl4pPr>
            <a:lvl5pPr indent="2194482" algn="ctr">
              <a:defRPr sz="1867" b="0">
                <a:solidFill>
                  <a:srgbClr val="898682"/>
                </a:solidFill>
                <a:latin typeface="Times New Roman"/>
                <a:ea typeface="Times New Roman"/>
                <a:cs typeface="Times New Roman"/>
                <a:sym typeface="Times New Roman"/>
              </a:defRPr>
            </a:lvl5pPr>
          </a:lstStyle>
          <a:p>
            <a:pPr lvl="0">
              <a:defRPr sz="1800">
                <a:solidFill>
                  <a:srgbClr val="000000"/>
                </a:solidFill>
              </a:defRPr>
            </a:pPr>
            <a:r>
              <a:rPr sz="1867">
                <a:solidFill>
                  <a:srgbClr val="898682"/>
                </a:solidFill>
              </a:rPr>
              <a:t>Body Level One</a:t>
            </a:r>
          </a:p>
          <a:p>
            <a:pPr lvl="1">
              <a:defRPr sz="1800">
                <a:solidFill>
                  <a:srgbClr val="000000"/>
                </a:solidFill>
              </a:defRPr>
            </a:pPr>
            <a:r>
              <a:rPr sz="1867">
                <a:solidFill>
                  <a:srgbClr val="898682"/>
                </a:solidFill>
              </a:rPr>
              <a:t>Body Level Two</a:t>
            </a:r>
          </a:p>
          <a:p>
            <a:pPr lvl="2">
              <a:defRPr sz="1800">
                <a:solidFill>
                  <a:srgbClr val="000000"/>
                </a:solidFill>
              </a:defRPr>
            </a:pPr>
            <a:r>
              <a:rPr sz="1867">
                <a:solidFill>
                  <a:srgbClr val="898682"/>
                </a:solidFill>
              </a:rPr>
              <a:t>Body Level Three</a:t>
            </a:r>
          </a:p>
          <a:p>
            <a:pPr lvl="3">
              <a:defRPr sz="1800">
                <a:solidFill>
                  <a:srgbClr val="000000"/>
                </a:solidFill>
              </a:defRPr>
            </a:pPr>
            <a:r>
              <a:rPr sz="1867">
                <a:solidFill>
                  <a:srgbClr val="898682"/>
                </a:solidFill>
              </a:rPr>
              <a:t>Body Level Four</a:t>
            </a:r>
          </a:p>
          <a:p>
            <a:pPr lvl="4">
              <a:defRPr sz="1800">
                <a:solidFill>
                  <a:srgbClr val="000000"/>
                </a:solidFill>
              </a:defRPr>
            </a:pPr>
            <a:r>
              <a:rPr sz="1867">
                <a:solidFill>
                  <a:srgbClr val="898682"/>
                </a:solidFill>
              </a:rPr>
              <a:t>Body Level Five</a:t>
            </a:r>
          </a:p>
        </p:txBody>
      </p:sp>
      <p:sp>
        <p:nvSpPr>
          <p:cNvPr id="27" name="Shape 27"/>
          <p:cNvSpPr>
            <a:spLocks noGrp="1"/>
          </p:cNvSpPr>
          <p:nvPr>
            <p:ph type="title"/>
          </p:nvPr>
        </p:nvSpPr>
        <p:spPr>
          <a:xfrm>
            <a:off x="838200" y="404207"/>
            <a:ext cx="10515600" cy="561077"/>
          </a:xfrm>
          <a:prstGeom prst="rect">
            <a:avLst/>
          </a:prstGeom>
        </p:spPr>
        <p:txBody>
          <a:bodyPr/>
          <a:lstStyle/>
          <a:p>
            <a:pPr lvl="0">
              <a:defRPr sz="1800">
                <a:solidFill>
                  <a:srgbClr val="000000"/>
                </a:solidFill>
              </a:defRPr>
            </a:pPr>
            <a:r>
              <a:rPr sz="3200">
                <a:solidFill>
                  <a:srgbClr val="5C3B97"/>
                </a:solidFill>
              </a:rPr>
              <a:t>Title Text</a:t>
            </a:r>
          </a:p>
        </p:txBody>
      </p:sp>
      <p:sp>
        <p:nvSpPr>
          <p:cNvPr id="28" name="Shape 2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84501534"/>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Left Image and one column of text ">
    <p:spTree>
      <p:nvGrpSpPr>
        <p:cNvPr id="1" name=""/>
        <p:cNvGrpSpPr/>
        <p:nvPr/>
      </p:nvGrpSpPr>
      <p:grpSpPr>
        <a:xfrm>
          <a:off x="0" y="0"/>
          <a:ext cx="0" cy="0"/>
          <a:chOff x="0" y="0"/>
          <a:chExt cx="0" cy="0"/>
        </a:xfrm>
      </p:grpSpPr>
      <p:sp>
        <p:nvSpPr>
          <p:cNvPr id="30" name="Shape 30"/>
          <p:cNvSpPr/>
          <p:nvPr/>
        </p:nvSpPr>
        <p:spPr>
          <a:xfrm>
            <a:off x="6532034" y="6485467"/>
            <a:ext cx="4675717" cy="295466"/>
          </a:xfrm>
          <a:prstGeom prst="rect">
            <a:avLst/>
          </a:prstGeom>
          <a:ln w="12700">
            <a:miter lim="400000"/>
          </a:ln>
          <a:extLst>
            <a:ext uri="{C572A759-6A51-4108-AA02-DFA0A04FC94B}">
              <ma14:wrappingTextBoxFlag xmlns="" xmlns:ma14="http://schemas.microsoft.com/office/mac/drawingml/2011/main" val="1"/>
            </a:ext>
          </a:extLst>
        </p:spPr>
        <p:txBody>
          <a:bodyPr lIns="54864" tIns="54864" rIns="54864" bIns="54864">
            <a:spAutoFit/>
          </a:bodyPr>
          <a:lstStyle/>
          <a:p>
            <a:pPr algn="ctr" defTabSz="855315">
              <a:lnSpc>
                <a:spcPct val="150000"/>
              </a:lnSpc>
              <a:defRPr sz="1800">
                <a:solidFill>
                  <a:srgbClr val="000000"/>
                </a:solidFill>
              </a:defRPr>
            </a:pPr>
            <a:r>
              <a:rPr sz="800" kern="0">
                <a:solidFill>
                  <a:srgbClr val="56565A"/>
                </a:solidFill>
                <a:latin typeface="Calibri"/>
                <a:ea typeface="Calibri"/>
                <a:cs typeface="Calibri"/>
                <a:sym typeface="Calibri"/>
              </a:rPr>
              <a:t>©2015 Capstone. All Rights Reserved.  |  www.myON.com</a:t>
            </a:r>
          </a:p>
        </p:txBody>
      </p:sp>
      <p:sp>
        <p:nvSpPr>
          <p:cNvPr id="31" name="Shape 31"/>
          <p:cNvSpPr/>
          <p:nvPr/>
        </p:nvSpPr>
        <p:spPr>
          <a:xfrm>
            <a:off x="5742518" y="6398685"/>
            <a:ext cx="5952068" cy="2116"/>
          </a:xfrm>
          <a:prstGeom prst="line">
            <a:avLst/>
          </a:prstGeom>
          <a:ln w="6350">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32" name="Shape 32"/>
          <p:cNvSpPr>
            <a:spLocks noGrp="1"/>
          </p:cNvSpPr>
          <p:nvPr>
            <p:ph type="sldNum" sz="quarter" idx="2"/>
          </p:nvPr>
        </p:nvSpPr>
        <p:spPr>
          <a:xfrm>
            <a:off x="11110384" y="6454599"/>
            <a:ext cx="630768" cy="288220"/>
          </a:xfrm>
          <a:prstGeom prst="rect">
            <a:avLst/>
          </a:prstGeom>
        </p:spPr>
        <p:txBody>
          <a:bodyPr/>
          <a:lstStyle/>
          <a:p>
            <a:fld id="{86CB4B4D-7CA3-9044-876B-883B54F8677D}" type="slidenum">
              <a:rPr/>
              <a:pPr/>
              <a:t>‹#›</a:t>
            </a:fld>
            <a:endParaRPr/>
          </a:p>
        </p:txBody>
      </p:sp>
      <p:sp>
        <p:nvSpPr>
          <p:cNvPr id="33" name="Shape 33"/>
          <p:cNvSpPr>
            <a:spLocks noGrp="1"/>
          </p:cNvSpPr>
          <p:nvPr>
            <p:ph type="body" idx="1"/>
          </p:nvPr>
        </p:nvSpPr>
        <p:spPr>
          <a:xfrm>
            <a:off x="5736167" y="965283"/>
            <a:ext cx="5619045" cy="359284"/>
          </a:xfrm>
          <a:prstGeom prst="rect">
            <a:avLst/>
          </a:prstGeom>
        </p:spPr>
        <p:txBody>
          <a:bodyPr lIns="41148" tIns="41148" rIns="41148" bIns="41148" anchor="ctr"/>
          <a:lstStyle>
            <a:lvl1pPr algn="ctr">
              <a:defRPr sz="1867" b="0">
                <a:solidFill>
                  <a:srgbClr val="898682"/>
                </a:solidFill>
                <a:latin typeface="Times New Roman"/>
                <a:ea typeface="Times New Roman"/>
                <a:cs typeface="Times New Roman"/>
                <a:sym typeface="Times New Roman"/>
              </a:defRPr>
            </a:lvl1pPr>
            <a:lvl2pPr indent="548620" algn="ctr">
              <a:defRPr sz="1867" b="0">
                <a:solidFill>
                  <a:srgbClr val="898682"/>
                </a:solidFill>
                <a:latin typeface="Times New Roman"/>
                <a:ea typeface="Times New Roman"/>
                <a:cs typeface="Times New Roman"/>
                <a:sym typeface="Times New Roman"/>
              </a:defRPr>
            </a:lvl2pPr>
            <a:lvl3pPr indent="1097241" algn="ctr">
              <a:defRPr sz="1867" b="0">
                <a:solidFill>
                  <a:srgbClr val="898682"/>
                </a:solidFill>
                <a:latin typeface="Times New Roman"/>
                <a:ea typeface="Times New Roman"/>
                <a:cs typeface="Times New Roman"/>
                <a:sym typeface="Times New Roman"/>
              </a:defRPr>
            </a:lvl3pPr>
            <a:lvl4pPr indent="1645860" algn="ctr">
              <a:defRPr sz="1867" b="0">
                <a:solidFill>
                  <a:srgbClr val="898682"/>
                </a:solidFill>
                <a:latin typeface="Times New Roman"/>
                <a:ea typeface="Times New Roman"/>
                <a:cs typeface="Times New Roman"/>
                <a:sym typeface="Times New Roman"/>
              </a:defRPr>
            </a:lvl4pPr>
            <a:lvl5pPr indent="2194482" algn="ctr">
              <a:defRPr sz="1867" b="0">
                <a:solidFill>
                  <a:srgbClr val="898682"/>
                </a:solidFill>
                <a:latin typeface="Times New Roman"/>
                <a:ea typeface="Times New Roman"/>
                <a:cs typeface="Times New Roman"/>
                <a:sym typeface="Times New Roman"/>
              </a:defRPr>
            </a:lvl5pPr>
          </a:lstStyle>
          <a:p>
            <a:pPr lvl="0">
              <a:defRPr sz="1800">
                <a:solidFill>
                  <a:srgbClr val="000000"/>
                </a:solidFill>
              </a:defRPr>
            </a:pPr>
            <a:r>
              <a:rPr sz="1867">
                <a:solidFill>
                  <a:srgbClr val="898682"/>
                </a:solidFill>
              </a:rPr>
              <a:t>Body Level One</a:t>
            </a:r>
          </a:p>
          <a:p>
            <a:pPr lvl="1">
              <a:defRPr sz="1800">
                <a:solidFill>
                  <a:srgbClr val="000000"/>
                </a:solidFill>
              </a:defRPr>
            </a:pPr>
            <a:r>
              <a:rPr sz="1867">
                <a:solidFill>
                  <a:srgbClr val="898682"/>
                </a:solidFill>
              </a:rPr>
              <a:t>Body Level Two</a:t>
            </a:r>
          </a:p>
          <a:p>
            <a:pPr lvl="2">
              <a:defRPr sz="1800">
                <a:solidFill>
                  <a:srgbClr val="000000"/>
                </a:solidFill>
              </a:defRPr>
            </a:pPr>
            <a:r>
              <a:rPr sz="1867">
                <a:solidFill>
                  <a:srgbClr val="898682"/>
                </a:solidFill>
              </a:rPr>
              <a:t>Body Level Three</a:t>
            </a:r>
          </a:p>
          <a:p>
            <a:pPr lvl="3">
              <a:defRPr sz="1800">
                <a:solidFill>
                  <a:srgbClr val="000000"/>
                </a:solidFill>
              </a:defRPr>
            </a:pPr>
            <a:r>
              <a:rPr sz="1867">
                <a:solidFill>
                  <a:srgbClr val="898682"/>
                </a:solidFill>
              </a:rPr>
              <a:t>Body Level Four</a:t>
            </a:r>
          </a:p>
          <a:p>
            <a:pPr lvl="4">
              <a:defRPr sz="1800">
                <a:solidFill>
                  <a:srgbClr val="000000"/>
                </a:solidFill>
              </a:defRPr>
            </a:pPr>
            <a:r>
              <a:rPr sz="1867">
                <a:solidFill>
                  <a:srgbClr val="898682"/>
                </a:solidFill>
              </a:rPr>
              <a:t>Body Level Five</a:t>
            </a:r>
          </a:p>
        </p:txBody>
      </p:sp>
      <p:sp>
        <p:nvSpPr>
          <p:cNvPr id="34" name="Shape 34"/>
          <p:cNvSpPr>
            <a:spLocks noGrp="1"/>
          </p:cNvSpPr>
          <p:nvPr>
            <p:ph type="title"/>
          </p:nvPr>
        </p:nvSpPr>
        <p:spPr>
          <a:xfrm>
            <a:off x="5736168" y="404207"/>
            <a:ext cx="5619045" cy="561077"/>
          </a:xfrm>
          <a:prstGeom prst="rect">
            <a:avLst/>
          </a:prstGeom>
        </p:spPr>
        <p:txBody>
          <a:bodyPr/>
          <a:lstStyle/>
          <a:p>
            <a:pPr lvl="0">
              <a:defRPr sz="1800">
                <a:solidFill>
                  <a:srgbClr val="000000"/>
                </a:solidFill>
              </a:defRPr>
            </a:pPr>
            <a:r>
              <a:rPr sz="3200">
                <a:solidFill>
                  <a:srgbClr val="5C3B97"/>
                </a:solidFill>
              </a:rPr>
              <a:t>Title Text</a:t>
            </a:r>
          </a:p>
        </p:txBody>
      </p:sp>
      <p:grpSp>
        <p:nvGrpSpPr>
          <p:cNvPr id="38" name="Group 38"/>
          <p:cNvGrpSpPr/>
          <p:nvPr/>
        </p:nvGrpSpPr>
        <p:grpSpPr>
          <a:xfrm>
            <a:off x="5734089" y="6475198"/>
            <a:ext cx="812908" cy="304919"/>
            <a:chOff x="0" y="0"/>
            <a:chExt cx="609679" cy="228688"/>
          </a:xfrm>
        </p:grpSpPr>
        <p:sp>
          <p:nvSpPr>
            <p:cNvPr id="35" name="Shape 35"/>
            <p:cNvSpPr/>
            <p:nvPr/>
          </p:nvSpPr>
          <p:spPr>
            <a:xfrm>
              <a:off x="227333" y="-1"/>
              <a:ext cx="363720" cy="228690"/>
            </a:xfrm>
            <a:custGeom>
              <a:avLst/>
              <a:gdLst/>
              <a:ahLst/>
              <a:cxnLst>
                <a:cxn ang="0">
                  <a:pos x="wd2" y="hd2"/>
                </a:cxn>
                <a:cxn ang="5400000">
                  <a:pos x="wd2" y="hd2"/>
                </a:cxn>
                <a:cxn ang="10800000">
                  <a:pos x="wd2" y="hd2"/>
                </a:cxn>
                <a:cxn ang="16200000">
                  <a:pos x="wd2" y="hd2"/>
                </a:cxn>
              </a:cxnLst>
              <a:rect l="0" t="0" r="r" b="b"/>
              <a:pathLst>
                <a:path w="21573" h="21600" extrusionOk="0">
                  <a:moveTo>
                    <a:pt x="19374" y="5853"/>
                  </a:moveTo>
                  <a:cubicBezTo>
                    <a:pt x="18804" y="10785"/>
                    <a:pt x="18804" y="10785"/>
                    <a:pt x="18804" y="10785"/>
                  </a:cubicBezTo>
                  <a:cubicBezTo>
                    <a:pt x="16730" y="5869"/>
                    <a:pt x="16730" y="5869"/>
                    <a:pt x="16730" y="5869"/>
                  </a:cubicBezTo>
                  <a:cubicBezTo>
                    <a:pt x="14462" y="5869"/>
                    <a:pt x="14462" y="5869"/>
                    <a:pt x="14462" y="5869"/>
                  </a:cubicBezTo>
                  <a:cubicBezTo>
                    <a:pt x="14434" y="6069"/>
                    <a:pt x="14434" y="6069"/>
                    <a:pt x="14434" y="6069"/>
                  </a:cubicBezTo>
                  <a:cubicBezTo>
                    <a:pt x="14279" y="5024"/>
                    <a:pt x="13989" y="4056"/>
                    <a:pt x="13555" y="3151"/>
                  </a:cubicBezTo>
                  <a:cubicBezTo>
                    <a:pt x="13527" y="3072"/>
                    <a:pt x="13527" y="3072"/>
                    <a:pt x="13527" y="3072"/>
                  </a:cubicBezTo>
                  <a:cubicBezTo>
                    <a:pt x="13420" y="2887"/>
                    <a:pt x="13324" y="2688"/>
                    <a:pt x="13218" y="2519"/>
                  </a:cubicBezTo>
                  <a:cubicBezTo>
                    <a:pt x="12234" y="831"/>
                    <a:pt x="10892" y="0"/>
                    <a:pt x="9194" y="0"/>
                  </a:cubicBezTo>
                  <a:cubicBezTo>
                    <a:pt x="7236" y="0"/>
                    <a:pt x="5393" y="1061"/>
                    <a:pt x="3658" y="3179"/>
                  </a:cubicBezTo>
                  <a:cubicBezTo>
                    <a:pt x="2818" y="4193"/>
                    <a:pt x="2125" y="5331"/>
                    <a:pt x="1574" y="6575"/>
                  </a:cubicBezTo>
                  <a:cubicBezTo>
                    <a:pt x="1767" y="6606"/>
                    <a:pt x="1767" y="6606"/>
                    <a:pt x="1767" y="6606"/>
                  </a:cubicBezTo>
                  <a:cubicBezTo>
                    <a:pt x="1883" y="6637"/>
                    <a:pt x="1989" y="6746"/>
                    <a:pt x="2047" y="6929"/>
                  </a:cubicBezTo>
                  <a:cubicBezTo>
                    <a:pt x="2104" y="7099"/>
                    <a:pt x="2104" y="7299"/>
                    <a:pt x="2047" y="7482"/>
                  </a:cubicBezTo>
                  <a:cubicBezTo>
                    <a:pt x="1873" y="8035"/>
                    <a:pt x="802" y="11352"/>
                    <a:pt x="1" y="13795"/>
                  </a:cubicBezTo>
                  <a:cubicBezTo>
                    <a:pt x="-27" y="15654"/>
                    <a:pt x="271" y="17252"/>
                    <a:pt x="918" y="18604"/>
                  </a:cubicBezTo>
                  <a:cubicBezTo>
                    <a:pt x="938" y="18649"/>
                    <a:pt x="966" y="18696"/>
                    <a:pt x="986" y="18741"/>
                  </a:cubicBezTo>
                  <a:cubicBezTo>
                    <a:pt x="1091" y="18941"/>
                    <a:pt x="1188" y="19126"/>
                    <a:pt x="1303" y="19311"/>
                  </a:cubicBezTo>
                  <a:cubicBezTo>
                    <a:pt x="2250" y="20847"/>
                    <a:pt x="3599" y="21600"/>
                    <a:pt x="5355" y="21600"/>
                  </a:cubicBezTo>
                  <a:cubicBezTo>
                    <a:pt x="7409" y="21600"/>
                    <a:pt x="9282" y="20570"/>
                    <a:pt x="10979" y="18511"/>
                  </a:cubicBezTo>
                  <a:cubicBezTo>
                    <a:pt x="12157" y="17082"/>
                    <a:pt x="13054" y="15377"/>
                    <a:pt x="13672" y="13425"/>
                  </a:cubicBezTo>
                  <a:cubicBezTo>
                    <a:pt x="13672" y="13425"/>
                    <a:pt x="13739" y="13318"/>
                    <a:pt x="13720" y="13565"/>
                  </a:cubicBezTo>
                  <a:cubicBezTo>
                    <a:pt x="13710" y="13810"/>
                    <a:pt x="13691" y="13948"/>
                    <a:pt x="13691" y="13948"/>
                  </a:cubicBezTo>
                  <a:cubicBezTo>
                    <a:pt x="13402" y="16191"/>
                    <a:pt x="13402" y="16191"/>
                    <a:pt x="13402" y="16191"/>
                  </a:cubicBezTo>
                  <a:cubicBezTo>
                    <a:pt x="15476" y="16191"/>
                    <a:pt x="15476" y="16191"/>
                    <a:pt x="15476" y="16191"/>
                  </a:cubicBezTo>
                  <a:cubicBezTo>
                    <a:pt x="16141" y="10785"/>
                    <a:pt x="16141" y="10785"/>
                    <a:pt x="16141" y="10785"/>
                  </a:cubicBezTo>
                  <a:cubicBezTo>
                    <a:pt x="18264" y="16208"/>
                    <a:pt x="18264" y="16208"/>
                    <a:pt x="18264" y="16208"/>
                  </a:cubicBezTo>
                  <a:cubicBezTo>
                    <a:pt x="20444" y="16208"/>
                    <a:pt x="20444" y="16208"/>
                    <a:pt x="20444" y="16208"/>
                  </a:cubicBezTo>
                  <a:cubicBezTo>
                    <a:pt x="21573" y="5853"/>
                    <a:pt x="21573" y="5853"/>
                    <a:pt x="21573" y="5853"/>
                  </a:cubicBezTo>
                  <a:lnTo>
                    <a:pt x="19374" y="5853"/>
                  </a:lnTo>
                  <a:close/>
                  <a:moveTo>
                    <a:pt x="11818" y="12012"/>
                  </a:moveTo>
                  <a:cubicBezTo>
                    <a:pt x="11375" y="14624"/>
                    <a:pt x="10661" y="16759"/>
                    <a:pt x="9649" y="18281"/>
                  </a:cubicBezTo>
                  <a:cubicBezTo>
                    <a:pt x="8635" y="19803"/>
                    <a:pt x="7478" y="20555"/>
                    <a:pt x="6166" y="20555"/>
                  </a:cubicBezTo>
                  <a:cubicBezTo>
                    <a:pt x="4660" y="20555"/>
                    <a:pt x="3590" y="19480"/>
                    <a:pt x="2954" y="17343"/>
                  </a:cubicBezTo>
                  <a:cubicBezTo>
                    <a:pt x="2307" y="15208"/>
                    <a:pt x="2259" y="12551"/>
                    <a:pt x="2799" y="9357"/>
                  </a:cubicBezTo>
                  <a:cubicBezTo>
                    <a:pt x="3224" y="6867"/>
                    <a:pt x="3966" y="4839"/>
                    <a:pt x="5037" y="3303"/>
                  </a:cubicBezTo>
                  <a:cubicBezTo>
                    <a:pt x="6108" y="1767"/>
                    <a:pt x="7303" y="999"/>
                    <a:pt x="8616" y="999"/>
                  </a:cubicBezTo>
                  <a:cubicBezTo>
                    <a:pt x="10121" y="999"/>
                    <a:pt x="11173" y="2028"/>
                    <a:pt x="11771" y="4086"/>
                  </a:cubicBezTo>
                  <a:cubicBezTo>
                    <a:pt x="12369" y="6161"/>
                    <a:pt x="12369" y="8742"/>
                    <a:pt x="11818" y="12012"/>
                  </a:cubicBez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36" name="Shape 36"/>
            <p:cNvSpPr/>
            <p:nvPr/>
          </p:nvSpPr>
          <p:spPr>
            <a:xfrm>
              <a:off x="-1" y="71435"/>
              <a:ext cx="256342" cy="144690"/>
            </a:xfrm>
            <a:custGeom>
              <a:avLst/>
              <a:gdLst/>
              <a:ahLst/>
              <a:cxnLst>
                <a:cxn ang="0">
                  <a:pos x="wd2" y="hd2"/>
                </a:cxn>
                <a:cxn ang="5400000">
                  <a:pos x="wd2" y="hd2"/>
                </a:cxn>
                <a:cxn ang="10800000">
                  <a:pos x="wd2" y="hd2"/>
                </a:cxn>
                <a:cxn ang="16200000">
                  <a:pos x="wd2" y="hd2"/>
                </a:cxn>
              </a:cxnLst>
              <a:rect l="0" t="0" r="r" b="b"/>
              <a:pathLst>
                <a:path w="21600" h="21588" extrusionOk="0">
                  <a:moveTo>
                    <a:pt x="18734" y="71"/>
                  </a:moveTo>
                  <a:cubicBezTo>
                    <a:pt x="16447" y="8006"/>
                    <a:pt x="16447" y="8006"/>
                    <a:pt x="16447" y="8006"/>
                  </a:cubicBezTo>
                  <a:cubicBezTo>
                    <a:pt x="15761" y="97"/>
                    <a:pt x="15761" y="97"/>
                    <a:pt x="15761" y="97"/>
                  </a:cubicBezTo>
                  <a:cubicBezTo>
                    <a:pt x="12444" y="825"/>
                    <a:pt x="12444" y="825"/>
                    <a:pt x="12444" y="825"/>
                  </a:cubicBezTo>
                  <a:cubicBezTo>
                    <a:pt x="12513" y="1287"/>
                    <a:pt x="12513" y="1287"/>
                    <a:pt x="12513" y="1287"/>
                  </a:cubicBezTo>
                  <a:cubicBezTo>
                    <a:pt x="12183" y="559"/>
                    <a:pt x="11635" y="71"/>
                    <a:pt x="10895" y="71"/>
                  </a:cubicBezTo>
                  <a:cubicBezTo>
                    <a:pt x="9923" y="71"/>
                    <a:pt x="9129" y="1020"/>
                    <a:pt x="8292" y="2352"/>
                  </a:cubicBezTo>
                  <a:cubicBezTo>
                    <a:pt x="8100" y="1140"/>
                    <a:pt x="7566" y="49"/>
                    <a:pt x="6469" y="49"/>
                  </a:cubicBezTo>
                  <a:cubicBezTo>
                    <a:pt x="5469" y="49"/>
                    <a:pt x="4728" y="994"/>
                    <a:pt x="3893" y="2352"/>
                  </a:cubicBezTo>
                  <a:cubicBezTo>
                    <a:pt x="3660" y="0"/>
                    <a:pt x="3660" y="0"/>
                    <a:pt x="3660" y="0"/>
                  </a:cubicBezTo>
                  <a:cubicBezTo>
                    <a:pt x="589" y="728"/>
                    <a:pt x="589" y="728"/>
                    <a:pt x="589" y="728"/>
                  </a:cubicBezTo>
                  <a:cubicBezTo>
                    <a:pt x="959" y="3639"/>
                    <a:pt x="959" y="3639"/>
                    <a:pt x="959" y="3639"/>
                  </a:cubicBezTo>
                  <a:cubicBezTo>
                    <a:pt x="0" y="14923"/>
                    <a:pt x="0" y="14923"/>
                    <a:pt x="0" y="14923"/>
                  </a:cubicBezTo>
                  <a:cubicBezTo>
                    <a:pt x="2878" y="14923"/>
                    <a:pt x="2878" y="14923"/>
                    <a:pt x="2878" y="14923"/>
                  </a:cubicBezTo>
                  <a:cubicBezTo>
                    <a:pt x="3660" y="5364"/>
                    <a:pt x="3660" y="5364"/>
                    <a:pt x="3660" y="5364"/>
                  </a:cubicBezTo>
                  <a:cubicBezTo>
                    <a:pt x="3961" y="4659"/>
                    <a:pt x="4276" y="4464"/>
                    <a:pt x="4564" y="4464"/>
                  </a:cubicBezTo>
                  <a:cubicBezTo>
                    <a:pt x="5098" y="4464"/>
                    <a:pt x="5181" y="5098"/>
                    <a:pt x="5126" y="5800"/>
                  </a:cubicBezTo>
                  <a:cubicBezTo>
                    <a:pt x="4522" y="14923"/>
                    <a:pt x="4522" y="14923"/>
                    <a:pt x="4522" y="14923"/>
                  </a:cubicBezTo>
                  <a:cubicBezTo>
                    <a:pt x="7468" y="14923"/>
                    <a:pt x="7468" y="14923"/>
                    <a:pt x="7468" y="14923"/>
                  </a:cubicBezTo>
                  <a:cubicBezTo>
                    <a:pt x="8265" y="5364"/>
                    <a:pt x="8265" y="5364"/>
                    <a:pt x="8265" y="5364"/>
                  </a:cubicBezTo>
                  <a:cubicBezTo>
                    <a:pt x="8635" y="4828"/>
                    <a:pt x="8949" y="4513"/>
                    <a:pt x="9264" y="4513"/>
                  </a:cubicBezTo>
                  <a:cubicBezTo>
                    <a:pt x="9730" y="4513"/>
                    <a:pt x="9853" y="5121"/>
                    <a:pt x="9785" y="5995"/>
                  </a:cubicBezTo>
                  <a:cubicBezTo>
                    <a:pt x="9031" y="14923"/>
                    <a:pt x="9031" y="14923"/>
                    <a:pt x="9031" y="14923"/>
                  </a:cubicBezTo>
                  <a:cubicBezTo>
                    <a:pt x="11978" y="14923"/>
                    <a:pt x="11978" y="14923"/>
                    <a:pt x="11978" y="14923"/>
                  </a:cubicBezTo>
                  <a:cubicBezTo>
                    <a:pt x="12842" y="4659"/>
                    <a:pt x="12842" y="4659"/>
                    <a:pt x="12842" y="4659"/>
                  </a:cubicBezTo>
                  <a:cubicBezTo>
                    <a:pt x="12857" y="4442"/>
                    <a:pt x="12869" y="4224"/>
                    <a:pt x="12882" y="4029"/>
                  </a:cubicBezTo>
                  <a:cubicBezTo>
                    <a:pt x="14295" y="14803"/>
                    <a:pt x="14295" y="14803"/>
                    <a:pt x="14295" y="14803"/>
                  </a:cubicBezTo>
                  <a:cubicBezTo>
                    <a:pt x="14007" y="15700"/>
                    <a:pt x="13335" y="17204"/>
                    <a:pt x="11554" y="17545"/>
                  </a:cubicBezTo>
                  <a:cubicBezTo>
                    <a:pt x="10993" y="17665"/>
                    <a:pt x="10745" y="17643"/>
                    <a:pt x="10472" y="17496"/>
                  </a:cubicBezTo>
                  <a:cubicBezTo>
                    <a:pt x="10484" y="21477"/>
                    <a:pt x="10484" y="21477"/>
                    <a:pt x="10484" y="21477"/>
                  </a:cubicBezTo>
                  <a:cubicBezTo>
                    <a:pt x="10745" y="21600"/>
                    <a:pt x="11018" y="21600"/>
                    <a:pt x="11664" y="21574"/>
                  </a:cubicBezTo>
                  <a:cubicBezTo>
                    <a:pt x="13678" y="21428"/>
                    <a:pt x="16008" y="18952"/>
                    <a:pt x="17447" y="14852"/>
                  </a:cubicBezTo>
                  <a:cubicBezTo>
                    <a:pt x="17694" y="14147"/>
                    <a:pt x="21600" y="728"/>
                    <a:pt x="21600" y="728"/>
                  </a:cubicBezTo>
                  <a:lnTo>
                    <a:pt x="18734" y="71"/>
                  </a:lnTo>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37" name="Shape 37"/>
            <p:cNvSpPr/>
            <p:nvPr/>
          </p:nvSpPr>
          <p:spPr>
            <a:xfrm>
              <a:off x="598947" y="61930"/>
              <a:ext cx="10733" cy="10445"/>
            </a:xfrm>
            <a:custGeom>
              <a:avLst/>
              <a:gdLst/>
              <a:ahLst/>
              <a:cxnLst>
                <a:cxn ang="0">
                  <a:pos x="wd2" y="hd2"/>
                </a:cxn>
                <a:cxn ang="5400000">
                  <a:pos x="wd2" y="hd2"/>
                </a:cxn>
                <a:cxn ang="10800000">
                  <a:pos x="wd2" y="hd2"/>
                </a:cxn>
                <a:cxn ang="16200000">
                  <a:pos x="wd2" y="hd2"/>
                </a:cxn>
              </a:cxnLst>
              <a:rect l="0" t="0" r="r" b="b"/>
              <a:pathLst>
                <a:path w="21600" h="21600" extrusionOk="0">
                  <a:moveTo>
                    <a:pt x="964" y="6088"/>
                  </a:moveTo>
                  <a:cubicBezTo>
                    <a:pt x="1621" y="4735"/>
                    <a:pt x="2278" y="3698"/>
                    <a:pt x="3242" y="2706"/>
                  </a:cubicBezTo>
                  <a:cubicBezTo>
                    <a:pt x="4250" y="2029"/>
                    <a:pt x="5564" y="1037"/>
                    <a:pt x="6879" y="676"/>
                  </a:cubicBezTo>
                  <a:cubicBezTo>
                    <a:pt x="7843" y="0"/>
                    <a:pt x="9464" y="0"/>
                    <a:pt x="10778" y="0"/>
                  </a:cubicBezTo>
                  <a:cubicBezTo>
                    <a:pt x="12092" y="0"/>
                    <a:pt x="13407" y="0"/>
                    <a:pt x="14721" y="676"/>
                  </a:cubicBezTo>
                  <a:cubicBezTo>
                    <a:pt x="16036" y="1037"/>
                    <a:pt x="17350" y="2029"/>
                    <a:pt x="18314" y="2706"/>
                  </a:cubicBezTo>
                  <a:cubicBezTo>
                    <a:pt x="19278" y="3698"/>
                    <a:pt x="19935" y="4735"/>
                    <a:pt x="20592" y="6088"/>
                  </a:cubicBezTo>
                  <a:cubicBezTo>
                    <a:pt x="21249" y="7441"/>
                    <a:pt x="21600" y="9109"/>
                    <a:pt x="21600" y="10823"/>
                  </a:cubicBezTo>
                  <a:cubicBezTo>
                    <a:pt x="21600" y="12130"/>
                    <a:pt x="21249" y="13844"/>
                    <a:pt x="20592" y="15197"/>
                  </a:cubicBezTo>
                  <a:cubicBezTo>
                    <a:pt x="19935" y="16504"/>
                    <a:pt x="19278" y="17542"/>
                    <a:pt x="18314" y="18534"/>
                  </a:cubicBezTo>
                  <a:cubicBezTo>
                    <a:pt x="17350" y="19571"/>
                    <a:pt x="16036" y="20247"/>
                    <a:pt x="14721" y="20563"/>
                  </a:cubicBezTo>
                  <a:cubicBezTo>
                    <a:pt x="13407" y="21239"/>
                    <a:pt x="12092" y="21600"/>
                    <a:pt x="10778" y="21600"/>
                  </a:cubicBezTo>
                  <a:cubicBezTo>
                    <a:pt x="9464" y="21600"/>
                    <a:pt x="7843" y="21239"/>
                    <a:pt x="6879" y="20563"/>
                  </a:cubicBezTo>
                  <a:cubicBezTo>
                    <a:pt x="5564" y="20247"/>
                    <a:pt x="4250" y="19571"/>
                    <a:pt x="3242" y="18534"/>
                  </a:cubicBezTo>
                  <a:cubicBezTo>
                    <a:pt x="2278" y="17542"/>
                    <a:pt x="1621" y="16504"/>
                    <a:pt x="964" y="15197"/>
                  </a:cubicBezTo>
                  <a:cubicBezTo>
                    <a:pt x="307" y="13844"/>
                    <a:pt x="0" y="12130"/>
                    <a:pt x="0" y="10823"/>
                  </a:cubicBezTo>
                  <a:cubicBezTo>
                    <a:pt x="0" y="9109"/>
                    <a:pt x="307" y="7441"/>
                    <a:pt x="964" y="6088"/>
                  </a:cubicBezTo>
                  <a:close/>
                  <a:moveTo>
                    <a:pt x="3593" y="14159"/>
                  </a:moveTo>
                  <a:cubicBezTo>
                    <a:pt x="3899" y="15197"/>
                    <a:pt x="4557" y="15828"/>
                    <a:pt x="5214" y="16865"/>
                  </a:cubicBezTo>
                  <a:cubicBezTo>
                    <a:pt x="5871" y="17542"/>
                    <a:pt x="6879" y="18218"/>
                    <a:pt x="7843" y="18534"/>
                  </a:cubicBezTo>
                  <a:cubicBezTo>
                    <a:pt x="8500" y="18894"/>
                    <a:pt x="9814" y="19210"/>
                    <a:pt x="10778" y="19210"/>
                  </a:cubicBezTo>
                  <a:cubicBezTo>
                    <a:pt x="11786" y="19210"/>
                    <a:pt x="12750" y="18894"/>
                    <a:pt x="13714" y="18534"/>
                  </a:cubicBezTo>
                  <a:cubicBezTo>
                    <a:pt x="14721" y="18218"/>
                    <a:pt x="15685" y="17542"/>
                    <a:pt x="16342" y="16865"/>
                  </a:cubicBezTo>
                  <a:cubicBezTo>
                    <a:pt x="17000" y="15828"/>
                    <a:pt x="17657" y="15197"/>
                    <a:pt x="18007" y="14159"/>
                  </a:cubicBezTo>
                  <a:cubicBezTo>
                    <a:pt x="18314" y="13167"/>
                    <a:pt x="18665" y="11815"/>
                    <a:pt x="18665" y="10823"/>
                  </a:cubicBezTo>
                  <a:cubicBezTo>
                    <a:pt x="18665" y="9470"/>
                    <a:pt x="18314" y="8433"/>
                    <a:pt x="18007" y="7441"/>
                  </a:cubicBezTo>
                  <a:cubicBezTo>
                    <a:pt x="17657" y="6088"/>
                    <a:pt x="17000" y="5411"/>
                    <a:pt x="16342" y="4735"/>
                  </a:cubicBezTo>
                  <a:cubicBezTo>
                    <a:pt x="15685" y="3698"/>
                    <a:pt x="14721" y="3382"/>
                    <a:pt x="13714" y="2706"/>
                  </a:cubicBezTo>
                  <a:cubicBezTo>
                    <a:pt x="12750" y="2390"/>
                    <a:pt x="11786" y="2029"/>
                    <a:pt x="10778" y="2029"/>
                  </a:cubicBezTo>
                  <a:cubicBezTo>
                    <a:pt x="9814" y="2029"/>
                    <a:pt x="8500" y="2390"/>
                    <a:pt x="7843" y="2706"/>
                  </a:cubicBezTo>
                  <a:cubicBezTo>
                    <a:pt x="6879" y="3382"/>
                    <a:pt x="5871" y="3698"/>
                    <a:pt x="5214" y="4735"/>
                  </a:cubicBezTo>
                  <a:cubicBezTo>
                    <a:pt x="4557" y="5411"/>
                    <a:pt x="3899" y="6088"/>
                    <a:pt x="3593" y="7441"/>
                  </a:cubicBezTo>
                  <a:cubicBezTo>
                    <a:pt x="2935" y="8433"/>
                    <a:pt x="2935" y="9470"/>
                    <a:pt x="2935" y="10823"/>
                  </a:cubicBezTo>
                  <a:cubicBezTo>
                    <a:pt x="2935" y="11815"/>
                    <a:pt x="2935" y="13167"/>
                    <a:pt x="3593" y="14159"/>
                  </a:cubicBezTo>
                  <a:close/>
                  <a:moveTo>
                    <a:pt x="11129" y="4735"/>
                  </a:moveTo>
                  <a:cubicBezTo>
                    <a:pt x="12443" y="4735"/>
                    <a:pt x="13714" y="4735"/>
                    <a:pt x="14415" y="5411"/>
                  </a:cubicBezTo>
                  <a:cubicBezTo>
                    <a:pt x="15378" y="6088"/>
                    <a:pt x="15685" y="6764"/>
                    <a:pt x="15685" y="8117"/>
                  </a:cubicBezTo>
                  <a:cubicBezTo>
                    <a:pt x="15685" y="8793"/>
                    <a:pt x="15685" y="9109"/>
                    <a:pt x="15378" y="9470"/>
                  </a:cubicBezTo>
                  <a:cubicBezTo>
                    <a:pt x="15378" y="10101"/>
                    <a:pt x="15028" y="10462"/>
                    <a:pt x="14721" y="10462"/>
                  </a:cubicBezTo>
                  <a:cubicBezTo>
                    <a:pt x="14415" y="10823"/>
                    <a:pt x="14064" y="11138"/>
                    <a:pt x="13714" y="11138"/>
                  </a:cubicBezTo>
                  <a:cubicBezTo>
                    <a:pt x="13407" y="11138"/>
                    <a:pt x="13100" y="11454"/>
                    <a:pt x="12443" y="11454"/>
                  </a:cubicBezTo>
                  <a:cubicBezTo>
                    <a:pt x="15685" y="16504"/>
                    <a:pt x="15685" y="16504"/>
                    <a:pt x="15685" y="16504"/>
                  </a:cubicBezTo>
                  <a:cubicBezTo>
                    <a:pt x="13407" y="16504"/>
                    <a:pt x="13407" y="16504"/>
                    <a:pt x="13407" y="16504"/>
                  </a:cubicBezTo>
                  <a:cubicBezTo>
                    <a:pt x="10471" y="11454"/>
                    <a:pt x="10471" y="11454"/>
                    <a:pt x="10471" y="11454"/>
                  </a:cubicBezTo>
                  <a:cubicBezTo>
                    <a:pt x="8806" y="11454"/>
                    <a:pt x="8806" y="11454"/>
                    <a:pt x="8806" y="11454"/>
                  </a:cubicBezTo>
                  <a:cubicBezTo>
                    <a:pt x="8806" y="16504"/>
                    <a:pt x="8806" y="16504"/>
                    <a:pt x="8806" y="16504"/>
                  </a:cubicBezTo>
                  <a:cubicBezTo>
                    <a:pt x="6528" y="16504"/>
                    <a:pt x="6528" y="16504"/>
                    <a:pt x="6528" y="16504"/>
                  </a:cubicBezTo>
                  <a:cubicBezTo>
                    <a:pt x="6528" y="4735"/>
                    <a:pt x="6528" y="4735"/>
                    <a:pt x="6528" y="4735"/>
                  </a:cubicBezTo>
                  <a:lnTo>
                    <a:pt x="11129" y="4735"/>
                  </a:lnTo>
                  <a:close/>
                  <a:moveTo>
                    <a:pt x="11129" y="9785"/>
                  </a:moveTo>
                  <a:cubicBezTo>
                    <a:pt x="11786" y="9785"/>
                    <a:pt x="12092" y="9470"/>
                    <a:pt x="12750" y="9470"/>
                  </a:cubicBezTo>
                  <a:cubicBezTo>
                    <a:pt x="13100" y="9109"/>
                    <a:pt x="13407" y="8793"/>
                    <a:pt x="13407" y="8117"/>
                  </a:cubicBezTo>
                  <a:cubicBezTo>
                    <a:pt x="13407" y="7756"/>
                    <a:pt x="13100" y="7441"/>
                    <a:pt x="13100" y="7080"/>
                  </a:cubicBezTo>
                  <a:cubicBezTo>
                    <a:pt x="13100" y="7080"/>
                    <a:pt x="12750" y="6764"/>
                    <a:pt x="12443" y="6764"/>
                  </a:cubicBezTo>
                  <a:cubicBezTo>
                    <a:pt x="12443" y="6764"/>
                    <a:pt x="12092" y="6403"/>
                    <a:pt x="11786" y="6403"/>
                  </a:cubicBezTo>
                  <a:cubicBezTo>
                    <a:pt x="11435" y="6403"/>
                    <a:pt x="11129" y="6403"/>
                    <a:pt x="10778" y="6403"/>
                  </a:cubicBezTo>
                  <a:cubicBezTo>
                    <a:pt x="8806" y="6403"/>
                    <a:pt x="8806" y="6403"/>
                    <a:pt x="8806" y="6403"/>
                  </a:cubicBezTo>
                  <a:cubicBezTo>
                    <a:pt x="8806" y="9785"/>
                    <a:pt x="8806" y="9785"/>
                    <a:pt x="8806" y="9785"/>
                  </a:cubicBezTo>
                  <a:lnTo>
                    <a:pt x="11129" y="9785"/>
                  </a:ln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880872510"/>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1_Right Image and one column of text ">
    <p:spTree>
      <p:nvGrpSpPr>
        <p:cNvPr id="1" name=""/>
        <p:cNvGrpSpPr/>
        <p:nvPr/>
      </p:nvGrpSpPr>
      <p:grpSpPr>
        <a:xfrm>
          <a:off x="0" y="0"/>
          <a:ext cx="0" cy="0"/>
          <a:chOff x="0" y="0"/>
          <a:chExt cx="0" cy="0"/>
        </a:xfrm>
      </p:grpSpPr>
      <p:sp>
        <p:nvSpPr>
          <p:cNvPr id="40" name="Shape 40"/>
          <p:cNvSpPr/>
          <p:nvPr/>
        </p:nvSpPr>
        <p:spPr>
          <a:xfrm>
            <a:off x="1460500" y="6485467"/>
            <a:ext cx="4675717" cy="295466"/>
          </a:xfrm>
          <a:prstGeom prst="rect">
            <a:avLst/>
          </a:prstGeom>
          <a:ln w="12700">
            <a:miter lim="400000"/>
          </a:ln>
          <a:extLst>
            <a:ext uri="{C572A759-6A51-4108-AA02-DFA0A04FC94B}">
              <ma14:wrappingTextBoxFlag xmlns="" xmlns:ma14="http://schemas.microsoft.com/office/mac/drawingml/2011/main" val="1"/>
            </a:ext>
          </a:extLst>
        </p:spPr>
        <p:txBody>
          <a:bodyPr lIns="54864" tIns="54864" rIns="54864" bIns="54864">
            <a:spAutoFit/>
          </a:bodyPr>
          <a:lstStyle/>
          <a:p>
            <a:pPr algn="ctr" defTabSz="855315">
              <a:lnSpc>
                <a:spcPct val="150000"/>
              </a:lnSpc>
              <a:defRPr sz="1800">
                <a:solidFill>
                  <a:srgbClr val="000000"/>
                </a:solidFill>
              </a:defRPr>
            </a:pPr>
            <a:r>
              <a:rPr sz="800" kern="0">
                <a:solidFill>
                  <a:srgbClr val="56565A"/>
                </a:solidFill>
                <a:latin typeface="Calibri"/>
                <a:ea typeface="Calibri"/>
                <a:cs typeface="Calibri"/>
                <a:sym typeface="Calibri"/>
              </a:rPr>
              <a:t>©2015 Capstone. All Rights Reserved.  |  www.myON.com</a:t>
            </a:r>
          </a:p>
        </p:txBody>
      </p:sp>
      <p:sp>
        <p:nvSpPr>
          <p:cNvPr id="41" name="Shape 41"/>
          <p:cNvSpPr/>
          <p:nvPr/>
        </p:nvSpPr>
        <p:spPr>
          <a:xfrm>
            <a:off x="670983" y="6398685"/>
            <a:ext cx="5952069" cy="2116"/>
          </a:xfrm>
          <a:prstGeom prst="line">
            <a:avLst/>
          </a:prstGeom>
          <a:ln w="6350">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42" name="Shape 42"/>
          <p:cNvSpPr>
            <a:spLocks noGrp="1"/>
          </p:cNvSpPr>
          <p:nvPr>
            <p:ph type="sldNum" sz="quarter" idx="2"/>
          </p:nvPr>
        </p:nvSpPr>
        <p:spPr>
          <a:xfrm>
            <a:off x="6038849" y="6454599"/>
            <a:ext cx="630768" cy="288220"/>
          </a:xfrm>
          <a:prstGeom prst="rect">
            <a:avLst/>
          </a:prstGeom>
        </p:spPr>
        <p:txBody>
          <a:bodyPr/>
          <a:lstStyle/>
          <a:p>
            <a:fld id="{86CB4B4D-7CA3-9044-876B-883B54F8677D}" type="slidenum">
              <a:rPr/>
              <a:pPr/>
              <a:t>‹#›</a:t>
            </a:fld>
            <a:endParaRPr/>
          </a:p>
        </p:txBody>
      </p:sp>
      <p:sp>
        <p:nvSpPr>
          <p:cNvPr id="43" name="Shape 43"/>
          <p:cNvSpPr>
            <a:spLocks noGrp="1"/>
          </p:cNvSpPr>
          <p:nvPr>
            <p:ph type="body" idx="1"/>
          </p:nvPr>
        </p:nvSpPr>
        <p:spPr>
          <a:xfrm>
            <a:off x="690031" y="965283"/>
            <a:ext cx="5619045" cy="359284"/>
          </a:xfrm>
          <a:prstGeom prst="rect">
            <a:avLst/>
          </a:prstGeom>
        </p:spPr>
        <p:txBody>
          <a:bodyPr lIns="41148" tIns="41148" rIns="41148" bIns="41148" anchor="ctr"/>
          <a:lstStyle>
            <a:lvl1pPr algn="ctr">
              <a:defRPr sz="1867" b="0">
                <a:solidFill>
                  <a:srgbClr val="898682"/>
                </a:solidFill>
                <a:latin typeface="Times New Roman"/>
                <a:ea typeface="Times New Roman"/>
                <a:cs typeface="Times New Roman"/>
                <a:sym typeface="Times New Roman"/>
              </a:defRPr>
            </a:lvl1pPr>
            <a:lvl2pPr indent="548620" algn="ctr">
              <a:defRPr sz="1867" b="0">
                <a:solidFill>
                  <a:srgbClr val="898682"/>
                </a:solidFill>
                <a:latin typeface="Times New Roman"/>
                <a:ea typeface="Times New Roman"/>
                <a:cs typeface="Times New Roman"/>
                <a:sym typeface="Times New Roman"/>
              </a:defRPr>
            </a:lvl2pPr>
            <a:lvl3pPr indent="1097241" algn="ctr">
              <a:defRPr sz="1867" b="0">
                <a:solidFill>
                  <a:srgbClr val="898682"/>
                </a:solidFill>
                <a:latin typeface="Times New Roman"/>
                <a:ea typeface="Times New Roman"/>
                <a:cs typeface="Times New Roman"/>
                <a:sym typeface="Times New Roman"/>
              </a:defRPr>
            </a:lvl3pPr>
            <a:lvl4pPr indent="1645860" algn="ctr">
              <a:defRPr sz="1867" b="0">
                <a:solidFill>
                  <a:srgbClr val="898682"/>
                </a:solidFill>
                <a:latin typeface="Times New Roman"/>
                <a:ea typeface="Times New Roman"/>
                <a:cs typeface="Times New Roman"/>
                <a:sym typeface="Times New Roman"/>
              </a:defRPr>
            </a:lvl4pPr>
            <a:lvl5pPr indent="2194482" algn="ctr">
              <a:defRPr sz="1867" b="0">
                <a:solidFill>
                  <a:srgbClr val="898682"/>
                </a:solidFill>
                <a:latin typeface="Times New Roman"/>
                <a:ea typeface="Times New Roman"/>
                <a:cs typeface="Times New Roman"/>
                <a:sym typeface="Times New Roman"/>
              </a:defRPr>
            </a:lvl5pPr>
          </a:lstStyle>
          <a:p>
            <a:pPr lvl="0">
              <a:defRPr sz="1800">
                <a:solidFill>
                  <a:srgbClr val="000000"/>
                </a:solidFill>
              </a:defRPr>
            </a:pPr>
            <a:r>
              <a:rPr sz="1867">
                <a:solidFill>
                  <a:srgbClr val="898682"/>
                </a:solidFill>
              </a:rPr>
              <a:t>Body Level One</a:t>
            </a:r>
          </a:p>
          <a:p>
            <a:pPr lvl="1">
              <a:defRPr sz="1800">
                <a:solidFill>
                  <a:srgbClr val="000000"/>
                </a:solidFill>
              </a:defRPr>
            </a:pPr>
            <a:r>
              <a:rPr sz="1867">
                <a:solidFill>
                  <a:srgbClr val="898682"/>
                </a:solidFill>
              </a:rPr>
              <a:t>Body Level Two</a:t>
            </a:r>
          </a:p>
          <a:p>
            <a:pPr lvl="2">
              <a:defRPr sz="1800">
                <a:solidFill>
                  <a:srgbClr val="000000"/>
                </a:solidFill>
              </a:defRPr>
            </a:pPr>
            <a:r>
              <a:rPr sz="1867">
                <a:solidFill>
                  <a:srgbClr val="898682"/>
                </a:solidFill>
              </a:rPr>
              <a:t>Body Level Three</a:t>
            </a:r>
          </a:p>
          <a:p>
            <a:pPr lvl="3">
              <a:defRPr sz="1800">
                <a:solidFill>
                  <a:srgbClr val="000000"/>
                </a:solidFill>
              </a:defRPr>
            </a:pPr>
            <a:r>
              <a:rPr sz="1867">
                <a:solidFill>
                  <a:srgbClr val="898682"/>
                </a:solidFill>
              </a:rPr>
              <a:t>Body Level Four</a:t>
            </a:r>
          </a:p>
          <a:p>
            <a:pPr lvl="4">
              <a:defRPr sz="1800">
                <a:solidFill>
                  <a:srgbClr val="000000"/>
                </a:solidFill>
              </a:defRPr>
            </a:pPr>
            <a:r>
              <a:rPr sz="1867">
                <a:solidFill>
                  <a:srgbClr val="898682"/>
                </a:solidFill>
              </a:rPr>
              <a:t>Body Level Five</a:t>
            </a:r>
          </a:p>
        </p:txBody>
      </p:sp>
      <p:sp>
        <p:nvSpPr>
          <p:cNvPr id="44" name="Shape 44"/>
          <p:cNvSpPr>
            <a:spLocks noGrp="1"/>
          </p:cNvSpPr>
          <p:nvPr>
            <p:ph type="title"/>
          </p:nvPr>
        </p:nvSpPr>
        <p:spPr>
          <a:xfrm>
            <a:off x="690031" y="404207"/>
            <a:ext cx="5619047" cy="561077"/>
          </a:xfrm>
          <a:prstGeom prst="rect">
            <a:avLst/>
          </a:prstGeom>
        </p:spPr>
        <p:txBody>
          <a:bodyPr/>
          <a:lstStyle/>
          <a:p>
            <a:pPr lvl="0">
              <a:defRPr sz="1800">
                <a:solidFill>
                  <a:srgbClr val="000000"/>
                </a:solidFill>
              </a:defRPr>
            </a:pPr>
            <a:r>
              <a:rPr sz="3200">
                <a:solidFill>
                  <a:srgbClr val="5C3B97"/>
                </a:solidFill>
              </a:rPr>
              <a:t>Title Text</a:t>
            </a:r>
          </a:p>
        </p:txBody>
      </p:sp>
      <p:grpSp>
        <p:nvGrpSpPr>
          <p:cNvPr id="48" name="Group 48"/>
          <p:cNvGrpSpPr/>
          <p:nvPr/>
        </p:nvGrpSpPr>
        <p:grpSpPr>
          <a:xfrm>
            <a:off x="719101" y="6475198"/>
            <a:ext cx="812908" cy="304919"/>
            <a:chOff x="0" y="0"/>
            <a:chExt cx="609679" cy="228688"/>
          </a:xfrm>
        </p:grpSpPr>
        <p:sp>
          <p:nvSpPr>
            <p:cNvPr id="45" name="Shape 45"/>
            <p:cNvSpPr/>
            <p:nvPr/>
          </p:nvSpPr>
          <p:spPr>
            <a:xfrm>
              <a:off x="227333" y="-1"/>
              <a:ext cx="363720" cy="228690"/>
            </a:xfrm>
            <a:custGeom>
              <a:avLst/>
              <a:gdLst/>
              <a:ahLst/>
              <a:cxnLst>
                <a:cxn ang="0">
                  <a:pos x="wd2" y="hd2"/>
                </a:cxn>
                <a:cxn ang="5400000">
                  <a:pos x="wd2" y="hd2"/>
                </a:cxn>
                <a:cxn ang="10800000">
                  <a:pos x="wd2" y="hd2"/>
                </a:cxn>
                <a:cxn ang="16200000">
                  <a:pos x="wd2" y="hd2"/>
                </a:cxn>
              </a:cxnLst>
              <a:rect l="0" t="0" r="r" b="b"/>
              <a:pathLst>
                <a:path w="21573" h="21600" extrusionOk="0">
                  <a:moveTo>
                    <a:pt x="19374" y="5853"/>
                  </a:moveTo>
                  <a:cubicBezTo>
                    <a:pt x="18804" y="10785"/>
                    <a:pt x="18804" y="10785"/>
                    <a:pt x="18804" y="10785"/>
                  </a:cubicBezTo>
                  <a:cubicBezTo>
                    <a:pt x="16730" y="5869"/>
                    <a:pt x="16730" y="5869"/>
                    <a:pt x="16730" y="5869"/>
                  </a:cubicBezTo>
                  <a:cubicBezTo>
                    <a:pt x="14462" y="5869"/>
                    <a:pt x="14462" y="5869"/>
                    <a:pt x="14462" y="5869"/>
                  </a:cubicBezTo>
                  <a:cubicBezTo>
                    <a:pt x="14434" y="6069"/>
                    <a:pt x="14434" y="6069"/>
                    <a:pt x="14434" y="6069"/>
                  </a:cubicBezTo>
                  <a:cubicBezTo>
                    <a:pt x="14279" y="5024"/>
                    <a:pt x="13989" y="4056"/>
                    <a:pt x="13555" y="3151"/>
                  </a:cubicBezTo>
                  <a:cubicBezTo>
                    <a:pt x="13527" y="3072"/>
                    <a:pt x="13527" y="3072"/>
                    <a:pt x="13527" y="3072"/>
                  </a:cubicBezTo>
                  <a:cubicBezTo>
                    <a:pt x="13420" y="2887"/>
                    <a:pt x="13324" y="2688"/>
                    <a:pt x="13218" y="2519"/>
                  </a:cubicBezTo>
                  <a:cubicBezTo>
                    <a:pt x="12234" y="831"/>
                    <a:pt x="10892" y="0"/>
                    <a:pt x="9194" y="0"/>
                  </a:cubicBezTo>
                  <a:cubicBezTo>
                    <a:pt x="7236" y="0"/>
                    <a:pt x="5393" y="1061"/>
                    <a:pt x="3658" y="3179"/>
                  </a:cubicBezTo>
                  <a:cubicBezTo>
                    <a:pt x="2818" y="4193"/>
                    <a:pt x="2125" y="5331"/>
                    <a:pt x="1574" y="6575"/>
                  </a:cubicBezTo>
                  <a:cubicBezTo>
                    <a:pt x="1767" y="6606"/>
                    <a:pt x="1767" y="6606"/>
                    <a:pt x="1767" y="6606"/>
                  </a:cubicBezTo>
                  <a:cubicBezTo>
                    <a:pt x="1883" y="6637"/>
                    <a:pt x="1989" y="6746"/>
                    <a:pt x="2047" y="6929"/>
                  </a:cubicBezTo>
                  <a:cubicBezTo>
                    <a:pt x="2104" y="7099"/>
                    <a:pt x="2104" y="7299"/>
                    <a:pt x="2047" y="7482"/>
                  </a:cubicBezTo>
                  <a:cubicBezTo>
                    <a:pt x="1873" y="8035"/>
                    <a:pt x="802" y="11352"/>
                    <a:pt x="1" y="13795"/>
                  </a:cubicBezTo>
                  <a:cubicBezTo>
                    <a:pt x="-27" y="15654"/>
                    <a:pt x="271" y="17252"/>
                    <a:pt x="918" y="18604"/>
                  </a:cubicBezTo>
                  <a:cubicBezTo>
                    <a:pt x="938" y="18649"/>
                    <a:pt x="966" y="18696"/>
                    <a:pt x="986" y="18741"/>
                  </a:cubicBezTo>
                  <a:cubicBezTo>
                    <a:pt x="1091" y="18941"/>
                    <a:pt x="1188" y="19126"/>
                    <a:pt x="1303" y="19311"/>
                  </a:cubicBezTo>
                  <a:cubicBezTo>
                    <a:pt x="2250" y="20847"/>
                    <a:pt x="3599" y="21600"/>
                    <a:pt x="5355" y="21600"/>
                  </a:cubicBezTo>
                  <a:cubicBezTo>
                    <a:pt x="7409" y="21600"/>
                    <a:pt x="9282" y="20570"/>
                    <a:pt x="10979" y="18511"/>
                  </a:cubicBezTo>
                  <a:cubicBezTo>
                    <a:pt x="12157" y="17082"/>
                    <a:pt x="13054" y="15377"/>
                    <a:pt x="13672" y="13425"/>
                  </a:cubicBezTo>
                  <a:cubicBezTo>
                    <a:pt x="13672" y="13425"/>
                    <a:pt x="13739" y="13318"/>
                    <a:pt x="13720" y="13565"/>
                  </a:cubicBezTo>
                  <a:cubicBezTo>
                    <a:pt x="13710" y="13810"/>
                    <a:pt x="13691" y="13948"/>
                    <a:pt x="13691" y="13948"/>
                  </a:cubicBezTo>
                  <a:cubicBezTo>
                    <a:pt x="13402" y="16191"/>
                    <a:pt x="13402" y="16191"/>
                    <a:pt x="13402" y="16191"/>
                  </a:cubicBezTo>
                  <a:cubicBezTo>
                    <a:pt x="15476" y="16191"/>
                    <a:pt x="15476" y="16191"/>
                    <a:pt x="15476" y="16191"/>
                  </a:cubicBezTo>
                  <a:cubicBezTo>
                    <a:pt x="16141" y="10785"/>
                    <a:pt x="16141" y="10785"/>
                    <a:pt x="16141" y="10785"/>
                  </a:cubicBezTo>
                  <a:cubicBezTo>
                    <a:pt x="18264" y="16208"/>
                    <a:pt x="18264" y="16208"/>
                    <a:pt x="18264" y="16208"/>
                  </a:cubicBezTo>
                  <a:cubicBezTo>
                    <a:pt x="20444" y="16208"/>
                    <a:pt x="20444" y="16208"/>
                    <a:pt x="20444" y="16208"/>
                  </a:cubicBezTo>
                  <a:cubicBezTo>
                    <a:pt x="21573" y="5853"/>
                    <a:pt x="21573" y="5853"/>
                    <a:pt x="21573" y="5853"/>
                  </a:cubicBezTo>
                  <a:lnTo>
                    <a:pt x="19374" y="5853"/>
                  </a:lnTo>
                  <a:close/>
                  <a:moveTo>
                    <a:pt x="11818" y="12012"/>
                  </a:moveTo>
                  <a:cubicBezTo>
                    <a:pt x="11375" y="14624"/>
                    <a:pt x="10661" y="16759"/>
                    <a:pt x="9649" y="18281"/>
                  </a:cubicBezTo>
                  <a:cubicBezTo>
                    <a:pt x="8635" y="19803"/>
                    <a:pt x="7478" y="20555"/>
                    <a:pt x="6166" y="20555"/>
                  </a:cubicBezTo>
                  <a:cubicBezTo>
                    <a:pt x="4660" y="20555"/>
                    <a:pt x="3590" y="19480"/>
                    <a:pt x="2954" y="17343"/>
                  </a:cubicBezTo>
                  <a:cubicBezTo>
                    <a:pt x="2307" y="15208"/>
                    <a:pt x="2259" y="12551"/>
                    <a:pt x="2799" y="9357"/>
                  </a:cubicBezTo>
                  <a:cubicBezTo>
                    <a:pt x="3224" y="6867"/>
                    <a:pt x="3966" y="4839"/>
                    <a:pt x="5037" y="3303"/>
                  </a:cubicBezTo>
                  <a:cubicBezTo>
                    <a:pt x="6108" y="1767"/>
                    <a:pt x="7303" y="999"/>
                    <a:pt x="8616" y="999"/>
                  </a:cubicBezTo>
                  <a:cubicBezTo>
                    <a:pt x="10121" y="999"/>
                    <a:pt x="11173" y="2028"/>
                    <a:pt x="11771" y="4086"/>
                  </a:cubicBezTo>
                  <a:cubicBezTo>
                    <a:pt x="12369" y="6161"/>
                    <a:pt x="12369" y="8742"/>
                    <a:pt x="11818" y="12012"/>
                  </a:cubicBez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46" name="Shape 46"/>
            <p:cNvSpPr/>
            <p:nvPr/>
          </p:nvSpPr>
          <p:spPr>
            <a:xfrm>
              <a:off x="-1" y="71435"/>
              <a:ext cx="256342" cy="144690"/>
            </a:xfrm>
            <a:custGeom>
              <a:avLst/>
              <a:gdLst/>
              <a:ahLst/>
              <a:cxnLst>
                <a:cxn ang="0">
                  <a:pos x="wd2" y="hd2"/>
                </a:cxn>
                <a:cxn ang="5400000">
                  <a:pos x="wd2" y="hd2"/>
                </a:cxn>
                <a:cxn ang="10800000">
                  <a:pos x="wd2" y="hd2"/>
                </a:cxn>
                <a:cxn ang="16200000">
                  <a:pos x="wd2" y="hd2"/>
                </a:cxn>
              </a:cxnLst>
              <a:rect l="0" t="0" r="r" b="b"/>
              <a:pathLst>
                <a:path w="21600" h="21588" extrusionOk="0">
                  <a:moveTo>
                    <a:pt x="18734" y="71"/>
                  </a:moveTo>
                  <a:cubicBezTo>
                    <a:pt x="16447" y="8006"/>
                    <a:pt x="16447" y="8006"/>
                    <a:pt x="16447" y="8006"/>
                  </a:cubicBezTo>
                  <a:cubicBezTo>
                    <a:pt x="15761" y="97"/>
                    <a:pt x="15761" y="97"/>
                    <a:pt x="15761" y="97"/>
                  </a:cubicBezTo>
                  <a:cubicBezTo>
                    <a:pt x="12444" y="825"/>
                    <a:pt x="12444" y="825"/>
                    <a:pt x="12444" y="825"/>
                  </a:cubicBezTo>
                  <a:cubicBezTo>
                    <a:pt x="12513" y="1287"/>
                    <a:pt x="12513" y="1287"/>
                    <a:pt x="12513" y="1287"/>
                  </a:cubicBezTo>
                  <a:cubicBezTo>
                    <a:pt x="12183" y="559"/>
                    <a:pt x="11635" y="71"/>
                    <a:pt x="10895" y="71"/>
                  </a:cubicBezTo>
                  <a:cubicBezTo>
                    <a:pt x="9923" y="71"/>
                    <a:pt x="9129" y="1020"/>
                    <a:pt x="8292" y="2352"/>
                  </a:cubicBezTo>
                  <a:cubicBezTo>
                    <a:pt x="8100" y="1140"/>
                    <a:pt x="7566" y="49"/>
                    <a:pt x="6469" y="49"/>
                  </a:cubicBezTo>
                  <a:cubicBezTo>
                    <a:pt x="5469" y="49"/>
                    <a:pt x="4728" y="994"/>
                    <a:pt x="3893" y="2352"/>
                  </a:cubicBezTo>
                  <a:cubicBezTo>
                    <a:pt x="3660" y="0"/>
                    <a:pt x="3660" y="0"/>
                    <a:pt x="3660" y="0"/>
                  </a:cubicBezTo>
                  <a:cubicBezTo>
                    <a:pt x="589" y="728"/>
                    <a:pt x="589" y="728"/>
                    <a:pt x="589" y="728"/>
                  </a:cubicBezTo>
                  <a:cubicBezTo>
                    <a:pt x="959" y="3639"/>
                    <a:pt x="959" y="3639"/>
                    <a:pt x="959" y="3639"/>
                  </a:cubicBezTo>
                  <a:cubicBezTo>
                    <a:pt x="0" y="14923"/>
                    <a:pt x="0" y="14923"/>
                    <a:pt x="0" y="14923"/>
                  </a:cubicBezTo>
                  <a:cubicBezTo>
                    <a:pt x="2878" y="14923"/>
                    <a:pt x="2878" y="14923"/>
                    <a:pt x="2878" y="14923"/>
                  </a:cubicBezTo>
                  <a:cubicBezTo>
                    <a:pt x="3660" y="5364"/>
                    <a:pt x="3660" y="5364"/>
                    <a:pt x="3660" y="5364"/>
                  </a:cubicBezTo>
                  <a:cubicBezTo>
                    <a:pt x="3961" y="4659"/>
                    <a:pt x="4276" y="4464"/>
                    <a:pt x="4564" y="4464"/>
                  </a:cubicBezTo>
                  <a:cubicBezTo>
                    <a:pt x="5098" y="4464"/>
                    <a:pt x="5181" y="5098"/>
                    <a:pt x="5126" y="5800"/>
                  </a:cubicBezTo>
                  <a:cubicBezTo>
                    <a:pt x="4522" y="14923"/>
                    <a:pt x="4522" y="14923"/>
                    <a:pt x="4522" y="14923"/>
                  </a:cubicBezTo>
                  <a:cubicBezTo>
                    <a:pt x="7468" y="14923"/>
                    <a:pt x="7468" y="14923"/>
                    <a:pt x="7468" y="14923"/>
                  </a:cubicBezTo>
                  <a:cubicBezTo>
                    <a:pt x="8265" y="5364"/>
                    <a:pt x="8265" y="5364"/>
                    <a:pt x="8265" y="5364"/>
                  </a:cubicBezTo>
                  <a:cubicBezTo>
                    <a:pt x="8635" y="4828"/>
                    <a:pt x="8949" y="4513"/>
                    <a:pt x="9264" y="4513"/>
                  </a:cubicBezTo>
                  <a:cubicBezTo>
                    <a:pt x="9730" y="4513"/>
                    <a:pt x="9853" y="5121"/>
                    <a:pt x="9785" y="5995"/>
                  </a:cubicBezTo>
                  <a:cubicBezTo>
                    <a:pt x="9031" y="14923"/>
                    <a:pt x="9031" y="14923"/>
                    <a:pt x="9031" y="14923"/>
                  </a:cubicBezTo>
                  <a:cubicBezTo>
                    <a:pt x="11978" y="14923"/>
                    <a:pt x="11978" y="14923"/>
                    <a:pt x="11978" y="14923"/>
                  </a:cubicBezTo>
                  <a:cubicBezTo>
                    <a:pt x="12842" y="4659"/>
                    <a:pt x="12842" y="4659"/>
                    <a:pt x="12842" y="4659"/>
                  </a:cubicBezTo>
                  <a:cubicBezTo>
                    <a:pt x="12857" y="4442"/>
                    <a:pt x="12869" y="4224"/>
                    <a:pt x="12882" y="4029"/>
                  </a:cubicBezTo>
                  <a:cubicBezTo>
                    <a:pt x="14295" y="14803"/>
                    <a:pt x="14295" y="14803"/>
                    <a:pt x="14295" y="14803"/>
                  </a:cubicBezTo>
                  <a:cubicBezTo>
                    <a:pt x="14007" y="15700"/>
                    <a:pt x="13335" y="17204"/>
                    <a:pt x="11554" y="17545"/>
                  </a:cubicBezTo>
                  <a:cubicBezTo>
                    <a:pt x="10993" y="17665"/>
                    <a:pt x="10745" y="17643"/>
                    <a:pt x="10472" y="17496"/>
                  </a:cubicBezTo>
                  <a:cubicBezTo>
                    <a:pt x="10484" y="21477"/>
                    <a:pt x="10484" y="21477"/>
                    <a:pt x="10484" y="21477"/>
                  </a:cubicBezTo>
                  <a:cubicBezTo>
                    <a:pt x="10745" y="21600"/>
                    <a:pt x="11018" y="21600"/>
                    <a:pt x="11664" y="21574"/>
                  </a:cubicBezTo>
                  <a:cubicBezTo>
                    <a:pt x="13678" y="21428"/>
                    <a:pt x="16008" y="18952"/>
                    <a:pt x="17447" y="14852"/>
                  </a:cubicBezTo>
                  <a:cubicBezTo>
                    <a:pt x="17694" y="14147"/>
                    <a:pt x="21600" y="728"/>
                    <a:pt x="21600" y="728"/>
                  </a:cubicBezTo>
                  <a:lnTo>
                    <a:pt x="18734" y="71"/>
                  </a:lnTo>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47" name="Shape 47"/>
            <p:cNvSpPr/>
            <p:nvPr/>
          </p:nvSpPr>
          <p:spPr>
            <a:xfrm>
              <a:off x="598947" y="61930"/>
              <a:ext cx="10733" cy="10445"/>
            </a:xfrm>
            <a:custGeom>
              <a:avLst/>
              <a:gdLst/>
              <a:ahLst/>
              <a:cxnLst>
                <a:cxn ang="0">
                  <a:pos x="wd2" y="hd2"/>
                </a:cxn>
                <a:cxn ang="5400000">
                  <a:pos x="wd2" y="hd2"/>
                </a:cxn>
                <a:cxn ang="10800000">
                  <a:pos x="wd2" y="hd2"/>
                </a:cxn>
                <a:cxn ang="16200000">
                  <a:pos x="wd2" y="hd2"/>
                </a:cxn>
              </a:cxnLst>
              <a:rect l="0" t="0" r="r" b="b"/>
              <a:pathLst>
                <a:path w="21600" h="21600" extrusionOk="0">
                  <a:moveTo>
                    <a:pt x="964" y="6088"/>
                  </a:moveTo>
                  <a:cubicBezTo>
                    <a:pt x="1621" y="4735"/>
                    <a:pt x="2278" y="3698"/>
                    <a:pt x="3242" y="2706"/>
                  </a:cubicBezTo>
                  <a:cubicBezTo>
                    <a:pt x="4250" y="2029"/>
                    <a:pt x="5564" y="1037"/>
                    <a:pt x="6879" y="676"/>
                  </a:cubicBezTo>
                  <a:cubicBezTo>
                    <a:pt x="7843" y="0"/>
                    <a:pt x="9464" y="0"/>
                    <a:pt x="10778" y="0"/>
                  </a:cubicBezTo>
                  <a:cubicBezTo>
                    <a:pt x="12092" y="0"/>
                    <a:pt x="13407" y="0"/>
                    <a:pt x="14721" y="676"/>
                  </a:cubicBezTo>
                  <a:cubicBezTo>
                    <a:pt x="16036" y="1037"/>
                    <a:pt x="17350" y="2029"/>
                    <a:pt x="18314" y="2706"/>
                  </a:cubicBezTo>
                  <a:cubicBezTo>
                    <a:pt x="19278" y="3698"/>
                    <a:pt x="19935" y="4735"/>
                    <a:pt x="20592" y="6088"/>
                  </a:cubicBezTo>
                  <a:cubicBezTo>
                    <a:pt x="21249" y="7441"/>
                    <a:pt x="21600" y="9109"/>
                    <a:pt x="21600" y="10823"/>
                  </a:cubicBezTo>
                  <a:cubicBezTo>
                    <a:pt x="21600" y="12130"/>
                    <a:pt x="21249" y="13844"/>
                    <a:pt x="20592" y="15197"/>
                  </a:cubicBezTo>
                  <a:cubicBezTo>
                    <a:pt x="19935" y="16504"/>
                    <a:pt x="19278" y="17542"/>
                    <a:pt x="18314" y="18534"/>
                  </a:cubicBezTo>
                  <a:cubicBezTo>
                    <a:pt x="17350" y="19571"/>
                    <a:pt x="16036" y="20247"/>
                    <a:pt x="14721" y="20563"/>
                  </a:cubicBezTo>
                  <a:cubicBezTo>
                    <a:pt x="13407" y="21239"/>
                    <a:pt x="12092" y="21600"/>
                    <a:pt x="10778" y="21600"/>
                  </a:cubicBezTo>
                  <a:cubicBezTo>
                    <a:pt x="9464" y="21600"/>
                    <a:pt x="7843" y="21239"/>
                    <a:pt x="6879" y="20563"/>
                  </a:cubicBezTo>
                  <a:cubicBezTo>
                    <a:pt x="5564" y="20247"/>
                    <a:pt x="4250" y="19571"/>
                    <a:pt x="3242" y="18534"/>
                  </a:cubicBezTo>
                  <a:cubicBezTo>
                    <a:pt x="2278" y="17542"/>
                    <a:pt x="1621" y="16504"/>
                    <a:pt x="964" y="15197"/>
                  </a:cubicBezTo>
                  <a:cubicBezTo>
                    <a:pt x="307" y="13844"/>
                    <a:pt x="0" y="12130"/>
                    <a:pt x="0" y="10823"/>
                  </a:cubicBezTo>
                  <a:cubicBezTo>
                    <a:pt x="0" y="9109"/>
                    <a:pt x="307" y="7441"/>
                    <a:pt x="964" y="6088"/>
                  </a:cubicBezTo>
                  <a:close/>
                  <a:moveTo>
                    <a:pt x="3593" y="14159"/>
                  </a:moveTo>
                  <a:cubicBezTo>
                    <a:pt x="3899" y="15197"/>
                    <a:pt x="4557" y="15828"/>
                    <a:pt x="5214" y="16865"/>
                  </a:cubicBezTo>
                  <a:cubicBezTo>
                    <a:pt x="5871" y="17542"/>
                    <a:pt x="6879" y="18218"/>
                    <a:pt x="7843" y="18534"/>
                  </a:cubicBezTo>
                  <a:cubicBezTo>
                    <a:pt x="8500" y="18894"/>
                    <a:pt x="9814" y="19210"/>
                    <a:pt x="10778" y="19210"/>
                  </a:cubicBezTo>
                  <a:cubicBezTo>
                    <a:pt x="11786" y="19210"/>
                    <a:pt x="12750" y="18894"/>
                    <a:pt x="13714" y="18534"/>
                  </a:cubicBezTo>
                  <a:cubicBezTo>
                    <a:pt x="14721" y="18218"/>
                    <a:pt x="15685" y="17542"/>
                    <a:pt x="16342" y="16865"/>
                  </a:cubicBezTo>
                  <a:cubicBezTo>
                    <a:pt x="17000" y="15828"/>
                    <a:pt x="17657" y="15197"/>
                    <a:pt x="18007" y="14159"/>
                  </a:cubicBezTo>
                  <a:cubicBezTo>
                    <a:pt x="18314" y="13167"/>
                    <a:pt x="18665" y="11815"/>
                    <a:pt x="18665" y="10823"/>
                  </a:cubicBezTo>
                  <a:cubicBezTo>
                    <a:pt x="18665" y="9470"/>
                    <a:pt x="18314" y="8433"/>
                    <a:pt x="18007" y="7441"/>
                  </a:cubicBezTo>
                  <a:cubicBezTo>
                    <a:pt x="17657" y="6088"/>
                    <a:pt x="17000" y="5411"/>
                    <a:pt x="16342" y="4735"/>
                  </a:cubicBezTo>
                  <a:cubicBezTo>
                    <a:pt x="15685" y="3698"/>
                    <a:pt x="14721" y="3382"/>
                    <a:pt x="13714" y="2706"/>
                  </a:cubicBezTo>
                  <a:cubicBezTo>
                    <a:pt x="12750" y="2390"/>
                    <a:pt x="11786" y="2029"/>
                    <a:pt x="10778" y="2029"/>
                  </a:cubicBezTo>
                  <a:cubicBezTo>
                    <a:pt x="9814" y="2029"/>
                    <a:pt x="8500" y="2390"/>
                    <a:pt x="7843" y="2706"/>
                  </a:cubicBezTo>
                  <a:cubicBezTo>
                    <a:pt x="6879" y="3382"/>
                    <a:pt x="5871" y="3698"/>
                    <a:pt x="5214" y="4735"/>
                  </a:cubicBezTo>
                  <a:cubicBezTo>
                    <a:pt x="4557" y="5411"/>
                    <a:pt x="3899" y="6088"/>
                    <a:pt x="3593" y="7441"/>
                  </a:cubicBezTo>
                  <a:cubicBezTo>
                    <a:pt x="2935" y="8433"/>
                    <a:pt x="2935" y="9470"/>
                    <a:pt x="2935" y="10823"/>
                  </a:cubicBezTo>
                  <a:cubicBezTo>
                    <a:pt x="2935" y="11815"/>
                    <a:pt x="2935" y="13167"/>
                    <a:pt x="3593" y="14159"/>
                  </a:cubicBezTo>
                  <a:close/>
                  <a:moveTo>
                    <a:pt x="11129" y="4735"/>
                  </a:moveTo>
                  <a:cubicBezTo>
                    <a:pt x="12443" y="4735"/>
                    <a:pt x="13714" y="4735"/>
                    <a:pt x="14415" y="5411"/>
                  </a:cubicBezTo>
                  <a:cubicBezTo>
                    <a:pt x="15378" y="6088"/>
                    <a:pt x="15685" y="6764"/>
                    <a:pt x="15685" y="8117"/>
                  </a:cubicBezTo>
                  <a:cubicBezTo>
                    <a:pt x="15685" y="8793"/>
                    <a:pt x="15685" y="9109"/>
                    <a:pt x="15378" y="9470"/>
                  </a:cubicBezTo>
                  <a:cubicBezTo>
                    <a:pt x="15378" y="10101"/>
                    <a:pt x="15028" y="10462"/>
                    <a:pt x="14721" y="10462"/>
                  </a:cubicBezTo>
                  <a:cubicBezTo>
                    <a:pt x="14415" y="10823"/>
                    <a:pt x="14064" y="11138"/>
                    <a:pt x="13714" y="11138"/>
                  </a:cubicBezTo>
                  <a:cubicBezTo>
                    <a:pt x="13407" y="11138"/>
                    <a:pt x="13100" y="11454"/>
                    <a:pt x="12443" y="11454"/>
                  </a:cubicBezTo>
                  <a:cubicBezTo>
                    <a:pt x="15685" y="16504"/>
                    <a:pt x="15685" y="16504"/>
                    <a:pt x="15685" y="16504"/>
                  </a:cubicBezTo>
                  <a:cubicBezTo>
                    <a:pt x="13407" y="16504"/>
                    <a:pt x="13407" y="16504"/>
                    <a:pt x="13407" y="16504"/>
                  </a:cubicBezTo>
                  <a:cubicBezTo>
                    <a:pt x="10471" y="11454"/>
                    <a:pt x="10471" y="11454"/>
                    <a:pt x="10471" y="11454"/>
                  </a:cubicBezTo>
                  <a:cubicBezTo>
                    <a:pt x="8806" y="11454"/>
                    <a:pt x="8806" y="11454"/>
                    <a:pt x="8806" y="11454"/>
                  </a:cubicBezTo>
                  <a:cubicBezTo>
                    <a:pt x="8806" y="16504"/>
                    <a:pt x="8806" y="16504"/>
                    <a:pt x="8806" y="16504"/>
                  </a:cubicBezTo>
                  <a:cubicBezTo>
                    <a:pt x="6528" y="16504"/>
                    <a:pt x="6528" y="16504"/>
                    <a:pt x="6528" y="16504"/>
                  </a:cubicBezTo>
                  <a:cubicBezTo>
                    <a:pt x="6528" y="4735"/>
                    <a:pt x="6528" y="4735"/>
                    <a:pt x="6528" y="4735"/>
                  </a:cubicBezTo>
                  <a:lnTo>
                    <a:pt x="11129" y="4735"/>
                  </a:lnTo>
                  <a:close/>
                  <a:moveTo>
                    <a:pt x="11129" y="9785"/>
                  </a:moveTo>
                  <a:cubicBezTo>
                    <a:pt x="11786" y="9785"/>
                    <a:pt x="12092" y="9470"/>
                    <a:pt x="12750" y="9470"/>
                  </a:cubicBezTo>
                  <a:cubicBezTo>
                    <a:pt x="13100" y="9109"/>
                    <a:pt x="13407" y="8793"/>
                    <a:pt x="13407" y="8117"/>
                  </a:cubicBezTo>
                  <a:cubicBezTo>
                    <a:pt x="13407" y="7756"/>
                    <a:pt x="13100" y="7441"/>
                    <a:pt x="13100" y="7080"/>
                  </a:cubicBezTo>
                  <a:cubicBezTo>
                    <a:pt x="13100" y="7080"/>
                    <a:pt x="12750" y="6764"/>
                    <a:pt x="12443" y="6764"/>
                  </a:cubicBezTo>
                  <a:cubicBezTo>
                    <a:pt x="12443" y="6764"/>
                    <a:pt x="12092" y="6403"/>
                    <a:pt x="11786" y="6403"/>
                  </a:cubicBezTo>
                  <a:cubicBezTo>
                    <a:pt x="11435" y="6403"/>
                    <a:pt x="11129" y="6403"/>
                    <a:pt x="10778" y="6403"/>
                  </a:cubicBezTo>
                  <a:cubicBezTo>
                    <a:pt x="8806" y="6403"/>
                    <a:pt x="8806" y="6403"/>
                    <a:pt x="8806" y="6403"/>
                  </a:cubicBezTo>
                  <a:cubicBezTo>
                    <a:pt x="8806" y="9785"/>
                    <a:pt x="8806" y="9785"/>
                    <a:pt x="8806" y="9785"/>
                  </a:cubicBezTo>
                  <a:lnTo>
                    <a:pt x="11129" y="9785"/>
                  </a:ln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252244580"/>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50" name="Shape 50"/>
          <p:cNvSpPr/>
          <p:nvPr/>
        </p:nvSpPr>
        <p:spPr>
          <a:xfrm>
            <a:off x="5039783" y="946150"/>
            <a:ext cx="2112435" cy="2119"/>
          </a:xfrm>
          <a:prstGeom prst="line">
            <a:avLst/>
          </a:prstGeom>
          <a:ln>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51" name="Shape 51"/>
          <p:cNvSpPr/>
          <p:nvPr/>
        </p:nvSpPr>
        <p:spPr>
          <a:xfrm>
            <a:off x="3829051" y="6483350"/>
            <a:ext cx="4677835" cy="295466"/>
          </a:xfrm>
          <a:prstGeom prst="rect">
            <a:avLst/>
          </a:prstGeom>
          <a:ln w="12700">
            <a:miter lim="400000"/>
          </a:ln>
          <a:extLst>
            <a:ext uri="{C572A759-6A51-4108-AA02-DFA0A04FC94B}">
              <ma14:wrappingTextBoxFlag xmlns="" xmlns:ma14="http://schemas.microsoft.com/office/mac/drawingml/2011/main" val="1"/>
            </a:ext>
          </a:extLst>
        </p:spPr>
        <p:txBody>
          <a:bodyPr lIns="54864" tIns="54864" rIns="54864" bIns="54864">
            <a:spAutoFit/>
          </a:bodyPr>
          <a:lstStyle/>
          <a:p>
            <a:pPr algn="ctr" defTabSz="855315">
              <a:lnSpc>
                <a:spcPct val="150000"/>
              </a:lnSpc>
              <a:defRPr sz="1800">
                <a:solidFill>
                  <a:srgbClr val="000000"/>
                </a:solidFill>
              </a:defRPr>
            </a:pPr>
            <a:r>
              <a:rPr sz="800" kern="0">
                <a:solidFill>
                  <a:srgbClr val="56565A"/>
                </a:solidFill>
                <a:latin typeface="Calibri"/>
                <a:ea typeface="Calibri"/>
                <a:cs typeface="Calibri"/>
                <a:sym typeface="Calibri"/>
              </a:rPr>
              <a:t>©2015 Capstone. All Rights Reserved.  |  www.myON.com</a:t>
            </a:r>
          </a:p>
        </p:txBody>
      </p:sp>
      <p:sp>
        <p:nvSpPr>
          <p:cNvPr id="52" name="Shape 52"/>
          <p:cNvSpPr/>
          <p:nvPr/>
        </p:nvSpPr>
        <p:spPr>
          <a:xfrm>
            <a:off x="719666" y="6398684"/>
            <a:ext cx="10752668" cy="2115"/>
          </a:xfrm>
          <a:prstGeom prst="line">
            <a:avLst/>
          </a:prstGeom>
          <a:ln w="6350">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53" name="Shape 53"/>
          <p:cNvSpPr>
            <a:spLocks noGrp="1"/>
          </p:cNvSpPr>
          <p:nvPr>
            <p:ph type="body" idx="1"/>
          </p:nvPr>
        </p:nvSpPr>
        <p:spPr>
          <a:xfrm>
            <a:off x="838206" y="965283"/>
            <a:ext cx="10515601" cy="359284"/>
          </a:xfrm>
          <a:prstGeom prst="rect">
            <a:avLst/>
          </a:prstGeom>
        </p:spPr>
        <p:txBody>
          <a:bodyPr lIns="41148" tIns="41148" rIns="41148" bIns="41148" anchor="ctr"/>
          <a:lstStyle>
            <a:lvl1pPr algn="ctr">
              <a:defRPr sz="1867" b="0">
                <a:solidFill>
                  <a:srgbClr val="898682"/>
                </a:solidFill>
                <a:latin typeface="Times New Roman"/>
                <a:ea typeface="Times New Roman"/>
                <a:cs typeface="Times New Roman"/>
                <a:sym typeface="Times New Roman"/>
              </a:defRPr>
            </a:lvl1pPr>
            <a:lvl2pPr indent="548620" algn="ctr">
              <a:defRPr sz="1867" b="0">
                <a:solidFill>
                  <a:srgbClr val="898682"/>
                </a:solidFill>
                <a:latin typeface="Times New Roman"/>
                <a:ea typeface="Times New Roman"/>
                <a:cs typeface="Times New Roman"/>
                <a:sym typeface="Times New Roman"/>
              </a:defRPr>
            </a:lvl2pPr>
            <a:lvl3pPr indent="1097241" algn="ctr">
              <a:defRPr sz="1867" b="0">
                <a:solidFill>
                  <a:srgbClr val="898682"/>
                </a:solidFill>
                <a:latin typeface="Times New Roman"/>
                <a:ea typeface="Times New Roman"/>
                <a:cs typeface="Times New Roman"/>
                <a:sym typeface="Times New Roman"/>
              </a:defRPr>
            </a:lvl3pPr>
            <a:lvl4pPr indent="1645860" algn="ctr">
              <a:defRPr sz="1867" b="0">
                <a:solidFill>
                  <a:srgbClr val="898682"/>
                </a:solidFill>
                <a:latin typeface="Times New Roman"/>
                <a:ea typeface="Times New Roman"/>
                <a:cs typeface="Times New Roman"/>
                <a:sym typeface="Times New Roman"/>
              </a:defRPr>
            </a:lvl4pPr>
            <a:lvl5pPr indent="2194482" algn="ctr">
              <a:defRPr sz="1867" b="0">
                <a:solidFill>
                  <a:srgbClr val="898682"/>
                </a:solidFill>
                <a:latin typeface="Times New Roman"/>
                <a:ea typeface="Times New Roman"/>
                <a:cs typeface="Times New Roman"/>
                <a:sym typeface="Times New Roman"/>
              </a:defRPr>
            </a:lvl5pPr>
          </a:lstStyle>
          <a:p>
            <a:pPr lvl="0">
              <a:defRPr sz="1800">
                <a:solidFill>
                  <a:srgbClr val="000000"/>
                </a:solidFill>
              </a:defRPr>
            </a:pPr>
            <a:r>
              <a:rPr sz="1867">
                <a:solidFill>
                  <a:srgbClr val="898682"/>
                </a:solidFill>
              </a:rPr>
              <a:t>Body Level One</a:t>
            </a:r>
          </a:p>
          <a:p>
            <a:pPr lvl="1">
              <a:defRPr sz="1800">
                <a:solidFill>
                  <a:srgbClr val="000000"/>
                </a:solidFill>
              </a:defRPr>
            </a:pPr>
            <a:r>
              <a:rPr sz="1867">
                <a:solidFill>
                  <a:srgbClr val="898682"/>
                </a:solidFill>
              </a:rPr>
              <a:t>Body Level Two</a:t>
            </a:r>
          </a:p>
          <a:p>
            <a:pPr lvl="2">
              <a:defRPr sz="1800">
                <a:solidFill>
                  <a:srgbClr val="000000"/>
                </a:solidFill>
              </a:defRPr>
            </a:pPr>
            <a:r>
              <a:rPr sz="1867">
                <a:solidFill>
                  <a:srgbClr val="898682"/>
                </a:solidFill>
              </a:rPr>
              <a:t>Body Level Three</a:t>
            </a:r>
          </a:p>
          <a:p>
            <a:pPr lvl="3">
              <a:defRPr sz="1800">
                <a:solidFill>
                  <a:srgbClr val="000000"/>
                </a:solidFill>
              </a:defRPr>
            </a:pPr>
            <a:r>
              <a:rPr sz="1867">
                <a:solidFill>
                  <a:srgbClr val="898682"/>
                </a:solidFill>
              </a:rPr>
              <a:t>Body Level Four</a:t>
            </a:r>
          </a:p>
          <a:p>
            <a:pPr lvl="4">
              <a:defRPr sz="1800">
                <a:solidFill>
                  <a:srgbClr val="000000"/>
                </a:solidFill>
              </a:defRPr>
            </a:pPr>
            <a:r>
              <a:rPr sz="1867">
                <a:solidFill>
                  <a:srgbClr val="898682"/>
                </a:solidFill>
              </a:rPr>
              <a:t>Body Level Five</a:t>
            </a:r>
          </a:p>
        </p:txBody>
      </p:sp>
      <p:sp>
        <p:nvSpPr>
          <p:cNvPr id="54" name="Shape 54"/>
          <p:cNvSpPr>
            <a:spLocks noGrp="1"/>
          </p:cNvSpPr>
          <p:nvPr>
            <p:ph type="title"/>
          </p:nvPr>
        </p:nvSpPr>
        <p:spPr>
          <a:xfrm>
            <a:off x="838200" y="404207"/>
            <a:ext cx="10515600" cy="561077"/>
          </a:xfrm>
          <a:prstGeom prst="rect">
            <a:avLst/>
          </a:prstGeom>
        </p:spPr>
        <p:txBody>
          <a:bodyPr/>
          <a:lstStyle/>
          <a:p>
            <a:pPr lvl="0">
              <a:defRPr sz="1800">
                <a:solidFill>
                  <a:srgbClr val="000000"/>
                </a:solidFill>
              </a:defRPr>
            </a:pPr>
            <a:r>
              <a:rPr sz="3200">
                <a:solidFill>
                  <a:srgbClr val="5C3B97"/>
                </a:solidFill>
              </a:rPr>
              <a:t>Title Text</a:t>
            </a:r>
          </a:p>
        </p:txBody>
      </p:sp>
      <p:sp>
        <p:nvSpPr>
          <p:cNvPr id="55" name="Shape 55"/>
          <p:cNvSpPr>
            <a:spLocks noGrp="1"/>
          </p:cNvSpPr>
          <p:nvPr>
            <p:ph type="sldNum" sz="quarter" idx="2"/>
          </p:nvPr>
        </p:nvSpPr>
        <p:spPr>
          <a:prstGeom prst="rect">
            <a:avLst/>
          </a:prstGeom>
        </p:spPr>
        <p:txBody>
          <a:bodyPr/>
          <a:lstStyle/>
          <a:p>
            <a:fld id="{86CB4B4D-7CA3-9044-876B-883B54F8677D}" type="slidenum">
              <a:rPr/>
              <a:pPr/>
              <a:t>‹#›</a:t>
            </a:fld>
            <a:endParaRPr/>
          </a:p>
        </p:txBody>
      </p:sp>
      <p:grpSp>
        <p:nvGrpSpPr>
          <p:cNvPr id="59" name="Group 59"/>
          <p:cNvGrpSpPr/>
          <p:nvPr/>
        </p:nvGrpSpPr>
        <p:grpSpPr>
          <a:xfrm>
            <a:off x="719101" y="6475198"/>
            <a:ext cx="812908" cy="304919"/>
            <a:chOff x="0" y="0"/>
            <a:chExt cx="609679" cy="228688"/>
          </a:xfrm>
        </p:grpSpPr>
        <p:sp>
          <p:nvSpPr>
            <p:cNvPr id="56" name="Shape 56"/>
            <p:cNvSpPr/>
            <p:nvPr/>
          </p:nvSpPr>
          <p:spPr>
            <a:xfrm>
              <a:off x="227333" y="-1"/>
              <a:ext cx="363720" cy="228690"/>
            </a:xfrm>
            <a:custGeom>
              <a:avLst/>
              <a:gdLst/>
              <a:ahLst/>
              <a:cxnLst>
                <a:cxn ang="0">
                  <a:pos x="wd2" y="hd2"/>
                </a:cxn>
                <a:cxn ang="5400000">
                  <a:pos x="wd2" y="hd2"/>
                </a:cxn>
                <a:cxn ang="10800000">
                  <a:pos x="wd2" y="hd2"/>
                </a:cxn>
                <a:cxn ang="16200000">
                  <a:pos x="wd2" y="hd2"/>
                </a:cxn>
              </a:cxnLst>
              <a:rect l="0" t="0" r="r" b="b"/>
              <a:pathLst>
                <a:path w="21573" h="21600" extrusionOk="0">
                  <a:moveTo>
                    <a:pt x="19374" y="5853"/>
                  </a:moveTo>
                  <a:cubicBezTo>
                    <a:pt x="18804" y="10785"/>
                    <a:pt x="18804" y="10785"/>
                    <a:pt x="18804" y="10785"/>
                  </a:cubicBezTo>
                  <a:cubicBezTo>
                    <a:pt x="16730" y="5869"/>
                    <a:pt x="16730" y="5869"/>
                    <a:pt x="16730" y="5869"/>
                  </a:cubicBezTo>
                  <a:cubicBezTo>
                    <a:pt x="14462" y="5869"/>
                    <a:pt x="14462" y="5869"/>
                    <a:pt x="14462" y="5869"/>
                  </a:cubicBezTo>
                  <a:cubicBezTo>
                    <a:pt x="14434" y="6069"/>
                    <a:pt x="14434" y="6069"/>
                    <a:pt x="14434" y="6069"/>
                  </a:cubicBezTo>
                  <a:cubicBezTo>
                    <a:pt x="14279" y="5024"/>
                    <a:pt x="13989" y="4056"/>
                    <a:pt x="13555" y="3151"/>
                  </a:cubicBezTo>
                  <a:cubicBezTo>
                    <a:pt x="13527" y="3072"/>
                    <a:pt x="13527" y="3072"/>
                    <a:pt x="13527" y="3072"/>
                  </a:cubicBezTo>
                  <a:cubicBezTo>
                    <a:pt x="13420" y="2887"/>
                    <a:pt x="13324" y="2688"/>
                    <a:pt x="13218" y="2519"/>
                  </a:cubicBezTo>
                  <a:cubicBezTo>
                    <a:pt x="12234" y="831"/>
                    <a:pt x="10892" y="0"/>
                    <a:pt x="9194" y="0"/>
                  </a:cubicBezTo>
                  <a:cubicBezTo>
                    <a:pt x="7236" y="0"/>
                    <a:pt x="5393" y="1061"/>
                    <a:pt x="3658" y="3179"/>
                  </a:cubicBezTo>
                  <a:cubicBezTo>
                    <a:pt x="2818" y="4193"/>
                    <a:pt x="2125" y="5331"/>
                    <a:pt x="1574" y="6575"/>
                  </a:cubicBezTo>
                  <a:cubicBezTo>
                    <a:pt x="1767" y="6606"/>
                    <a:pt x="1767" y="6606"/>
                    <a:pt x="1767" y="6606"/>
                  </a:cubicBezTo>
                  <a:cubicBezTo>
                    <a:pt x="1883" y="6637"/>
                    <a:pt x="1989" y="6746"/>
                    <a:pt x="2047" y="6929"/>
                  </a:cubicBezTo>
                  <a:cubicBezTo>
                    <a:pt x="2104" y="7099"/>
                    <a:pt x="2104" y="7299"/>
                    <a:pt x="2047" y="7482"/>
                  </a:cubicBezTo>
                  <a:cubicBezTo>
                    <a:pt x="1873" y="8035"/>
                    <a:pt x="802" y="11352"/>
                    <a:pt x="1" y="13795"/>
                  </a:cubicBezTo>
                  <a:cubicBezTo>
                    <a:pt x="-27" y="15654"/>
                    <a:pt x="271" y="17252"/>
                    <a:pt x="918" y="18604"/>
                  </a:cubicBezTo>
                  <a:cubicBezTo>
                    <a:pt x="938" y="18649"/>
                    <a:pt x="966" y="18696"/>
                    <a:pt x="986" y="18741"/>
                  </a:cubicBezTo>
                  <a:cubicBezTo>
                    <a:pt x="1091" y="18941"/>
                    <a:pt x="1188" y="19126"/>
                    <a:pt x="1303" y="19311"/>
                  </a:cubicBezTo>
                  <a:cubicBezTo>
                    <a:pt x="2250" y="20847"/>
                    <a:pt x="3599" y="21600"/>
                    <a:pt x="5355" y="21600"/>
                  </a:cubicBezTo>
                  <a:cubicBezTo>
                    <a:pt x="7409" y="21600"/>
                    <a:pt x="9282" y="20570"/>
                    <a:pt x="10979" y="18511"/>
                  </a:cubicBezTo>
                  <a:cubicBezTo>
                    <a:pt x="12157" y="17082"/>
                    <a:pt x="13054" y="15377"/>
                    <a:pt x="13672" y="13425"/>
                  </a:cubicBezTo>
                  <a:cubicBezTo>
                    <a:pt x="13672" y="13425"/>
                    <a:pt x="13739" y="13318"/>
                    <a:pt x="13720" y="13565"/>
                  </a:cubicBezTo>
                  <a:cubicBezTo>
                    <a:pt x="13710" y="13810"/>
                    <a:pt x="13691" y="13948"/>
                    <a:pt x="13691" y="13948"/>
                  </a:cubicBezTo>
                  <a:cubicBezTo>
                    <a:pt x="13402" y="16191"/>
                    <a:pt x="13402" y="16191"/>
                    <a:pt x="13402" y="16191"/>
                  </a:cubicBezTo>
                  <a:cubicBezTo>
                    <a:pt x="15476" y="16191"/>
                    <a:pt x="15476" y="16191"/>
                    <a:pt x="15476" y="16191"/>
                  </a:cubicBezTo>
                  <a:cubicBezTo>
                    <a:pt x="16141" y="10785"/>
                    <a:pt x="16141" y="10785"/>
                    <a:pt x="16141" y="10785"/>
                  </a:cubicBezTo>
                  <a:cubicBezTo>
                    <a:pt x="18264" y="16208"/>
                    <a:pt x="18264" y="16208"/>
                    <a:pt x="18264" y="16208"/>
                  </a:cubicBezTo>
                  <a:cubicBezTo>
                    <a:pt x="20444" y="16208"/>
                    <a:pt x="20444" y="16208"/>
                    <a:pt x="20444" y="16208"/>
                  </a:cubicBezTo>
                  <a:cubicBezTo>
                    <a:pt x="21573" y="5853"/>
                    <a:pt x="21573" y="5853"/>
                    <a:pt x="21573" y="5853"/>
                  </a:cubicBezTo>
                  <a:lnTo>
                    <a:pt x="19374" y="5853"/>
                  </a:lnTo>
                  <a:close/>
                  <a:moveTo>
                    <a:pt x="11818" y="12012"/>
                  </a:moveTo>
                  <a:cubicBezTo>
                    <a:pt x="11375" y="14624"/>
                    <a:pt x="10661" y="16759"/>
                    <a:pt x="9649" y="18281"/>
                  </a:cubicBezTo>
                  <a:cubicBezTo>
                    <a:pt x="8635" y="19803"/>
                    <a:pt x="7478" y="20555"/>
                    <a:pt x="6166" y="20555"/>
                  </a:cubicBezTo>
                  <a:cubicBezTo>
                    <a:pt x="4660" y="20555"/>
                    <a:pt x="3590" y="19480"/>
                    <a:pt x="2954" y="17343"/>
                  </a:cubicBezTo>
                  <a:cubicBezTo>
                    <a:pt x="2307" y="15208"/>
                    <a:pt x="2259" y="12551"/>
                    <a:pt x="2799" y="9357"/>
                  </a:cubicBezTo>
                  <a:cubicBezTo>
                    <a:pt x="3224" y="6867"/>
                    <a:pt x="3966" y="4839"/>
                    <a:pt x="5037" y="3303"/>
                  </a:cubicBezTo>
                  <a:cubicBezTo>
                    <a:pt x="6108" y="1767"/>
                    <a:pt x="7303" y="999"/>
                    <a:pt x="8616" y="999"/>
                  </a:cubicBezTo>
                  <a:cubicBezTo>
                    <a:pt x="10121" y="999"/>
                    <a:pt x="11173" y="2028"/>
                    <a:pt x="11771" y="4086"/>
                  </a:cubicBezTo>
                  <a:cubicBezTo>
                    <a:pt x="12369" y="6161"/>
                    <a:pt x="12369" y="8742"/>
                    <a:pt x="11818" y="12012"/>
                  </a:cubicBez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57" name="Shape 57"/>
            <p:cNvSpPr/>
            <p:nvPr/>
          </p:nvSpPr>
          <p:spPr>
            <a:xfrm>
              <a:off x="-1" y="71435"/>
              <a:ext cx="256342" cy="144690"/>
            </a:xfrm>
            <a:custGeom>
              <a:avLst/>
              <a:gdLst/>
              <a:ahLst/>
              <a:cxnLst>
                <a:cxn ang="0">
                  <a:pos x="wd2" y="hd2"/>
                </a:cxn>
                <a:cxn ang="5400000">
                  <a:pos x="wd2" y="hd2"/>
                </a:cxn>
                <a:cxn ang="10800000">
                  <a:pos x="wd2" y="hd2"/>
                </a:cxn>
                <a:cxn ang="16200000">
                  <a:pos x="wd2" y="hd2"/>
                </a:cxn>
              </a:cxnLst>
              <a:rect l="0" t="0" r="r" b="b"/>
              <a:pathLst>
                <a:path w="21600" h="21588" extrusionOk="0">
                  <a:moveTo>
                    <a:pt x="18734" y="71"/>
                  </a:moveTo>
                  <a:cubicBezTo>
                    <a:pt x="16447" y="8006"/>
                    <a:pt x="16447" y="8006"/>
                    <a:pt x="16447" y="8006"/>
                  </a:cubicBezTo>
                  <a:cubicBezTo>
                    <a:pt x="15761" y="97"/>
                    <a:pt x="15761" y="97"/>
                    <a:pt x="15761" y="97"/>
                  </a:cubicBezTo>
                  <a:cubicBezTo>
                    <a:pt x="12444" y="825"/>
                    <a:pt x="12444" y="825"/>
                    <a:pt x="12444" y="825"/>
                  </a:cubicBezTo>
                  <a:cubicBezTo>
                    <a:pt x="12513" y="1287"/>
                    <a:pt x="12513" y="1287"/>
                    <a:pt x="12513" y="1287"/>
                  </a:cubicBezTo>
                  <a:cubicBezTo>
                    <a:pt x="12183" y="559"/>
                    <a:pt x="11635" y="71"/>
                    <a:pt x="10895" y="71"/>
                  </a:cubicBezTo>
                  <a:cubicBezTo>
                    <a:pt x="9923" y="71"/>
                    <a:pt x="9129" y="1020"/>
                    <a:pt x="8292" y="2352"/>
                  </a:cubicBezTo>
                  <a:cubicBezTo>
                    <a:pt x="8100" y="1140"/>
                    <a:pt x="7566" y="49"/>
                    <a:pt x="6469" y="49"/>
                  </a:cubicBezTo>
                  <a:cubicBezTo>
                    <a:pt x="5469" y="49"/>
                    <a:pt x="4728" y="994"/>
                    <a:pt x="3893" y="2352"/>
                  </a:cubicBezTo>
                  <a:cubicBezTo>
                    <a:pt x="3660" y="0"/>
                    <a:pt x="3660" y="0"/>
                    <a:pt x="3660" y="0"/>
                  </a:cubicBezTo>
                  <a:cubicBezTo>
                    <a:pt x="589" y="728"/>
                    <a:pt x="589" y="728"/>
                    <a:pt x="589" y="728"/>
                  </a:cubicBezTo>
                  <a:cubicBezTo>
                    <a:pt x="959" y="3639"/>
                    <a:pt x="959" y="3639"/>
                    <a:pt x="959" y="3639"/>
                  </a:cubicBezTo>
                  <a:cubicBezTo>
                    <a:pt x="0" y="14923"/>
                    <a:pt x="0" y="14923"/>
                    <a:pt x="0" y="14923"/>
                  </a:cubicBezTo>
                  <a:cubicBezTo>
                    <a:pt x="2878" y="14923"/>
                    <a:pt x="2878" y="14923"/>
                    <a:pt x="2878" y="14923"/>
                  </a:cubicBezTo>
                  <a:cubicBezTo>
                    <a:pt x="3660" y="5364"/>
                    <a:pt x="3660" y="5364"/>
                    <a:pt x="3660" y="5364"/>
                  </a:cubicBezTo>
                  <a:cubicBezTo>
                    <a:pt x="3961" y="4659"/>
                    <a:pt x="4276" y="4464"/>
                    <a:pt x="4564" y="4464"/>
                  </a:cubicBezTo>
                  <a:cubicBezTo>
                    <a:pt x="5098" y="4464"/>
                    <a:pt x="5181" y="5098"/>
                    <a:pt x="5126" y="5800"/>
                  </a:cubicBezTo>
                  <a:cubicBezTo>
                    <a:pt x="4522" y="14923"/>
                    <a:pt x="4522" y="14923"/>
                    <a:pt x="4522" y="14923"/>
                  </a:cubicBezTo>
                  <a:cubicBezTo>
                    <a:pt x="7468" y="14923"/>
                    <a:pt x="7468" y="14923"/>
                    <a:pt x="7468" y="14923"/>
                  </a:cubicBezTo>
                  <a:cubicBezTo>
                    <a:pt x="8265" y="5364"/>
                    <a:pt x="8265" y="5364"/>
                    <a:pt x="8265" y="5364"/>
                  </a:cubicBezTo>
                  <a:cubicBezTo>
                    <a:pt x="8635" y="4828"/>
                    <a:pt x="8949" y="4513"/>
                    <a:pt x="9264" y="4513"/>
                  </a:cubicBezTo>
                  <a:cubicBezTo>
                    <a:pt x="9730" y="4513"/>
                    <a:pt x="9853" y="5121"/>
                    <a:pt x="9785" y="5995"/>
                  </a:cubicBezTo>
                  <a:cubicBezTo>
                    <a:pt x="9031" y="14923"/>
                    <a:pt x="9031" y="14923"/>
                    <a:pt x="9031" y="14923"/>
                  </a:cubicBezTo>
                  <a:cubicBezTo>
                    <a:pt x="11978" y="14923"/>
                    <a:pt x="11978" y="14923"/>
                    <a:pt x="11978" y="14923"/>
                  </a:cubicBezTo>
                  <a:cubicBezTo>
                    <a:pt x="12842" y="4659"/>
                    <a:pt x="12842" y="4659"/>
                    <a:pt x="12842" y="4659"/>
                  </a:cubicBezTo>
                  <a:cubicBezTo>
                    <a:pt x="12857" y="4442"/>
                    <a:pt x="12869" y="4224"/>
                    <a:pt x="12882" y="4029"/>
                  </a:cubicBezTo>
                  <a:cubicBezTo>
                    <a:pt x="14295" y="14803"/>
                    <a:pt x="14295" y="14803"/>
                    <a:pt x="14295" y="14803"/>
                  </a:cubicBezTo>
                  <a:cubicBezTo>
                    <a:pt x="14007" y="15700"/>
                    <a:pt x="13335" y="17204"/>
                    <a:pt x="11554" y="17545"/>
                  </a:cubicBezTo>
                  <a:cubicBezTo>
                    <a:pt x="10993" y="17665"/>
                    <a:pt x="10745" y="17643"/>
                    <a:pt x="10472" y="17496"/>
                  </a:cubicBezTo>
                  <a:cubicBezTo>
                    <a:pt x="10484" y="21477"/>
                    <a:pt x="10484" y="21477"/>
                    <a:pt x="10484" y="21477"/>
                  </a:cubicBezTo>
                  <a:cubicBezTo>
                    <a:pt x="10745" y="21600"/>
                    <a:pt x="11018" y="21600"/>
                    <a:pt x="11664" y="21574"/>
                  </a:cubicBezTo>
                  <a:cubicBezTo>
                    <a:pt x="13678" y="21428"/>
                    <a:pt x="16008" y="18952"/>
                    <a:pt x="17447" y="14852"/>
                  </a:cubicBezTo>
                  <a:cubicBezTo>
                    <a:pt x="17694" y="14147"/>
                    <a:pt x="21600" y="728"/>
                    <a:pt x="21600" y="728"/>
                  </a:cubicBezTo>
                  <a:lnTo>
                    <a:pt x="18734" y="71"/>
                  </a:lnTo>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58" name="Shape 58"/>
            <p:cNvSpPr/>
            <p:nvPr/>
          </p:nvSpPr>
          <p:spPr>
            <a:xfrm>
              <a:off x="598947" y="61930"/>
              <a:ext cx="10733" cy="10445"/>
            </a:xfrm>
            <a:custGeom>
              <a:avLst/>
              <a:gdLst/>
              <a:ahLst/>
              <a:cxnLst>
                <a:cxn ang="0">
                  <a:pos x="wd2" y="hd2"/>
                </a:cxn>
                <a:cxn ang="5400000">
                  <a:pos x="wd2" y="hd2"/>
                </a:cxn>
                <a:cxn ang="10800000">
                  <a:pos x="wd2" y="hd2"/>
                </a:cxn>
                <a:cxn ang="16200000">
                  <a:pos x="wd2" y="hd2"/>
                </a:cxn>
              </a:cxnLst>
              <a:rect l="0" t="0" r="r" b="b"/>
              <a:pathLst>
                <a:path w="21600" h="21600" extrusionOk="0">
                  <a:moveTo>
                    <a:pt x="964" y="6088"/>
                  </a:moveTo>
                  <a:cubicBezTo>
                    <a:pt x="1621" y="4735"/>
                    <a:pt x="2278" y="3698"/>
                    <a:pt x="3242" y="2706"/>
                  </a:cubicBezTo>
                  <a:cubicBezTo>
                    <a:pt x="4250" y="2029"/>
                    <a:pt x="5564" y="1037"/>
                    <a:pt x="6879" y="676"/>
                  </a:cubicBezTo>
                  <a:cubicBezTo>
                    <a:pt x="7843" y="0"/>
                    <a:pt x="9464" y="0"/>
                    <a:pt x="10778" y="0"/>
                  </a:cubicBezTo>
                  <a:cubicBezTo>
                    <a:pt x="12092" y="0"/>
                    <a:pt x="13407" y="0"/>
                    <a:pt x="14721" y="676"/>
                  </a:cubicBezTo>
                  <a:cubicBezTo>
                    <a:pt x="16036" y="1037"/>
                    <a:pt x="17350" y="2029"/>
                    <a:pt x="18314" y="2706"/>
                  </a:cubicBezTo>
                  <a:cubicBezTo>
                    <a:pt x="19278" y="3698"/>
                    <a:pt x="19935" y="4735"/>
                    <a:pt x="20592" y="6088"/>
                  </a:cubicBezTo>
                  <a:cubicBezTo>
                    <a:pt x="21249" y="7441"/>
                    <a:pt x="21600" y="9109"/>
                    <a:pt x="21600" y="10823"/>
                  </a:cubicBezTo>
                  <a:cubicBezTo>
                    <a:pt x="21600" y="12130"/>
                    <a:pt x="21249" y="13844"/>
                    <a:pt x="20592" y="15197"/>
                  </a:cubicBezTo>
                  <a:cubicBezTo>
                    <a:pt x="19935" y="16504"/>
                    <a:pt x="19278" y="17542"/>
                    <a:pt x="18314" y="18534"/>
                  </a:cubicBezTo>
                  <a:cubicBezTo>
                    <a:pt x="17350" y="19571"/>
                    <a:pt x="16036" y="20247"/>
                    <a:pt x="14721" y="20563"/>
                  </a:cubicBezTo>
                  <a:cubicBezTo>
                    <a:pt x="13407" y="21239"/>
                    <a:pt x="12092" y="21600"/>
                    <a:pt x="10778" y="21600"/>
                  </a:cubicBezTo>
                  <a:cubicBezTo>
                    <a:pt x="9464" y="21600"/>
                    <a:pt x="7843" y="21239"/>
                    <a:pt x="6879" y="20563"/>
                  </a:cubicBezTo>
                  <a:cubicBezTo>
                    <a:pt x="5564" y="20247"/>
                    <a:pt x="4250" y="19571"/>
                    <a:pt x="3242" y="18534"/>
                  </a:cubicBezTo>
                  <a:cubicBezTo>
                    <a:pt x="2278" y="17542"/>
                    <a:pt x="1621" y="16504"/>
                    <a:pt x="964" y="15197"/>
                  </a:cubicBezTo>
                  <a:cubicBezTo>
                    <a:pt x="307" y="13844"/>
                    <a:pt x="0" y="12130"/>
                    <a:pt x="0" y="10823"/>
                  </a:cubicBezTo>
                  <a:cubicBezTo>
                    <a:pt x="0" y="9109"/>
                    <a:pt x="307" y="7441"/>
                    <a:pt x="964" y="6088"/>
                  </a:cubicBezTo>
                  <a:close/>
                  <a:moveTo>
                    <a:pt x="3593" y="14159"/>
                  </a:moveTo>
                  <a:cubicBezTo>
                    <a:pt x="3899" y="15197"/>
                    <a:pt x="4557" y="15828"/>
                    <a:pt x="5214" y="16865"/>
                  </a:cubicBezTo>
                  <a:cubicBezTo>
                    <a:pt x="5871" y="17542"/>
                    <a:pt x="6879" y="18218"/>
                    <a:pt x="7843" y="18534"/>
                  </a:cubicBezTo>
                  <a:cubicBezTo>
                    <a:pt x="8500" y="18894"/>
                    <a:pt x="9814" y="19210"/>
                    <a:pt x="10778" y="19210"/>
                  </a:cubicBezTo>
                  <a:cubicBezTo>
                    <a:pt x="11786" y="19210"/>
                    <a:pt x="12750" y="18894"/>
                    <a:pt x="13714" y="18534"/>
                  </a:cubicBezTo>
                  <a:cubicBezTo>
                    <a:pt x="14721" y="18218"/>
                    <a:pt x="15685" y="17542"/>
                    <a:pt x="16342" y="16865"/>
                  </a:cubicBezTo>
                  <a:cubicBezTo>
                    <a:pt x="17000" y="15828"/>
                    <a:pt x="17657" y="15197"/>
                    <a:pt x="18007" y="14159"/>
                  </a:cubicBezTo>
                  <a:cubicBezTo>
                    <a:pt x="18314" y="13167"/>
                    <a:pt x="18665" y="11815"/>
                    <a:pt x="18665" y="10823"/>
                  </a:cubicBezTo>
                  <a:cubicBezTo>
                    <a:pt x="18665" y="9470"/>
                    <a:pt x="18314" y="8433"/>
                    <a:pt x="18007" y="7441"/>
                  </a:cubicBezTo>
                  <a:cubicBezTo>
                    <a:pt x="17657" y="6088"/>
                    <a:pt x="17000" y="5411"/>
                    <a:pt x="16342" y="4735"/>
                  </a:cubicBezTo>
                  <a:cubicBezTo>
                    <a:pt x="15685" y="3698"/>
                    <a:pt x="14721" y="3382"/>
                    <a:pt x="13714" y="2706"/>
                  </a:cubicBezTo>
                  <a:cubicBezTo>
                    <a:pt x="12750" y="2390"/>
                    <a:pt x="11786" y="2029"/>
                    <a:pt x="10778" y="2029"/>
                  </a:cubicBezTo>
                  <a:cubicBezTo>
                    <a:pt x="9814" y="2029"/>
                    <a:pt x="8500" y="2390"/>
                    <a:pt x="7843" y="2706"/>
                  </a:cubicBezTo>
                  <a:cubicBezTo>
                    <a:pt x="6879" y="3382"/>
                    <a:pt x="5871" y="3698"/>
                    <a:pt x="5214" y="4735"/>
                  </a:cubicBezTo>
                  <a:cubicBezTo>
                    <a:pt x="4557" y="5411"/>
                    <a:pt x="3899" y="6088"/>
                    <a:pt x="3593" y="7441"/>
                  </a:cubicBezTo>
                  <a:cubicBezTo>
                    <a:pt x="2935" y="8433"/>
                    <a:pt x="2935" y="9470"/>
                    <a:pt x="2935" y="10823"/>
                  </a:cubicBezTo>
                  <a:cubicBezTo>
                    <a:pt x="2935" y="11815"/>
                    <a:pt x="2935" y="13167"/>
                    <a:pt x="3593" y="14159"/>
                  </a:cubicBezTo>
                  <a:close/>
                  <a:moveTo>
                    <a:pt x="11129" y="4735"/>
                  </a:moveTo>
                  <a:cubicBezTo>
                    <a:pt x="12443" y="4735"/>
                    <a:pt x="13714" y="4735"/>
                    <a:pt x="14415" y="5411"/>
                  </a:cubicBezTo>
                  <a:cubicBezTo>
                    <a:pt x="15378" y="6088"/>
                    <a:pt x="15685" y="6764"/>
                    <a:pt x="15685" y="8117"/>
                  </a:cubicBezTo>
                  <a:cubicBezTo>
                    <a:pt x="15685" y="8793"/>
                    <a:pt x="15685" y="9109"/>
                    <a:pt x="15378" y="9470"/>
                  </a:cubicBezTo>
                  <a:cubicBezTo>
                    <a:pt x="15378" y="10101"/>
                    <a:pt x="15028" y="10462"/>
                    <a:pt x="14721" y="10462"/>
                  </a:cubicBezTo>
                  <a:cubicBezTo>
                    <a:pt x="14415" y="10823"/>
                    <a:pt x="14064" y="11138"/>
                    <a:pt x="13714" y="11138"/>
                  </a:cubicBezTo>
                  <a:cubicBezTo>
                    <a:pt x="13407" y="11138"/>
                    <a:pt x="13100" y="11454"/>
                    <a:pt x="12443" y="11454"/>
                  </a:cubicBezTo>
                  <a:cubicBezTo>
                    <a:pt x="15685" y="16504"/>
                    <a:pt x="15685" y="16504"/>
                    <a:pt x="15685" y="16504"/>
                  </a:cubicBezTo>
                  <a:cubicBezTo>
                    <a:pt x="13407" y="16504"/>
                    <a:pt x="13407" y="16504"/>
                    <a:pt x="13407" y="16504"/>
                  </a:cubicBezTo>
                  <a:cubicBezTo>
                    <a:pt x="10471" y="11454"/>
                    <a:pt x="10471" y="11454"/>
                    <a:pt x="10471" y="11454"/>
                  </a:cubicBezTo>
                  <a:cubicBezTo>
                    <a:pt x="8806" y="11454"/>
                    <a:pt x="8806" y="11454"/>
                    <a:pt x="8806" y="11454"/>
                  </a:cubicBezTo>
                  <a:cubicBezTo>
                    <a:pt x="8806" y="16504"/>
                    <a:pt x="8806" y="16504"/>
                    <a:pt x="8806" y="16504"/>
                  </a:cubicBezTo>
                  <a:cubicBezTo>
                    <a:pt x="6528" y="16504"/>
                    <a:pt x="6528" y="16504"/>
                    <a:pt x="6528" y="16504"/>
                  </a:cubicBezTo>
                  <a:cubicBezTo>
                    <a:pt x="6528" y="4735"/>
                    <a:pt x="6528" y="4735"/>
                    <a:pt x="6528" y="4735"/>
                  </a:cubicBezTo>
                  <a:lnTo>
                    <a:pt x="11129" y="4735"/>
                  </a:lnTo>
                  <a:close/>
                  <a:moveTo>
                    <a:pt x="11129" y="9785"/>
                  </a:moveTo>
                  <a:cubicBezTo>
                    <a:pt x="11786" y="9785"/>
                    <a:pt x="12092" y="9470"/>
                    <a:pt x="12750" y="9470"/>
                  </a:cubicBezTo>
                  <a:cubicBezTo>
                    <a:pt x="13100" y="9109"/>
                    <a:pt x="13407" y="8793"/>
                    <a:pt x="13407" y="8117"/>
                  </a:cubicBezTo>
                  <a:cubicBezTo>
                    <a:pt x="13407" y="7756"/>
                    <a:pt x="13100" y="7441"/>
                    <a:pt x="13100" y="7080"/>
                  </a:cubicBezTo>
                  <a:cubicBezTo>
                    <a:pt x="13100" y="7080"/>
                    <a:pt x="12750" y="6764"/>
                    <a:pt x="12443" y="6764"/>
                  </a:cubicBezTo>
                  <a:cubicBezTo>
                    <a:pt x="12443" y="6764"/>
                    <a:pt x="12092" y="6403"/>
                    <a:pt x="11786" y="6403"/>
                  </a:cubicBezTo>
                  <a:cubicBezTo>
                    <a:pt x="11435" y="6403"/>
                    <a:pt x="11129" y="6403"/>
                    <a:pt x="10778" y="6403"/>
                  </a:cubicBezTo>
                  <a:cubicBezTo>
                    <a:pt x="8806" y="6403"/>
                    <a:pt x="8806" y="6403"/>
                    <a:pt x="8806" y="6403"/>
                  </a:cubicBezTo>
                  <a:cubicBezTo>
                    <a:pt x="8806" y="9785"/>
                    <a:pt x="8806" y="9785"/>
                    <a:pt x="8806" y="9785"/>
                  </a:cubicBezTo>
                  <a:lnTo>
                    <a:pt x="11129" y="9785"/>
                  </a:ln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2807686136"/>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Team Layout">
    <p:spTree>
      <p:nvGrpSpPr>
        <p:cNvPr id="1" name=""/>
        <p:cNvGrpSpPr/>
        <p:nvPr/>
      </p:nvGrpSpPr>
      <p:grpSpPr>
        <a:xfrm>
          <a:off x="0" y="0"/>
          <a:ext cx="0" cy="0"/>
          <a:chOff x="0" y="0"/>
          <a:chExt cx="0" cy="0"/>
        </a:xfrm>
      </p:grpSpPr>
      <p:sp>
        <p:nvSpPr>
          <p:cNvPr id="61" name="Shape 61"/>
          <p:cNvSpPr>
            <a:spLocks noGrp="1"/>
          </p:cNvSpPr>
          <p:nvPr>
            <p:ph type="body" idx="1"/>
          </p:nvPr>
        </p:nvSpPr>
        <p:spPr>
          <a:xfrm>
            <a:off x="838206" y="965283"/>
            <a:ext cx="10515601" cy="359284"/>
          </a:xfrm>
          <a:prstGeom prst="rect">
            <a:avLst/>
          </a:prstGeom>
        </p:spPr>
        <p:txBody>
          <a:bodyPr lIns="41148" tIns="41148" rIns="41148" bIns="41148" anchor="ctr"/>
          <a:lstStyle>
            <a:lvl1pPr algn="ctr">
              <a:defRPr sz="1867" b="0">
                <a:solidFill>
                  <a:srgbClr val="898682"/>
                </a:solidFill>
                <a:latin typeface="Times New Roman"/>
                <a:ea typeface="Times New Roman"/>
                <a:cs typeface="Times New Roman"/>
                <a:sym typeface="Times New Roman"/>
              </a:defRPr>
            </a:lvl1pPr>
            <a:lvl2pPr indent="548620" algn="ctr">
              <a:defRPr sz="1867" b="0">
                <a:solidFill>
                  <a:srgbClr val="898682"/>
                </a:solidFill>
                <a:latin typeface="Times New Roman"/>
                <a:ea typeface="Times New Roman"/>
                <a:cs typeface="Times New Roman"/>
                <a:sym typeface="Times New Roman"/>
              </a:defRPr>
            </a:lvl2pPr>
            <a:lvl3pPr indent="1097241" algn="ctr">
              <a:defRPr sz="1867" b="0">
                <a:solidFill>
                  <a:srgbClr val="898682"/>
                </a:solidFill>
                <a:latin typeface="Times New Roman"/>
                <a:ea typeface="Times New Roman"/>
                <a:cs typeface="Times New Roman"/>
                <a:sym typeface="Times New Roman"/>
              </a:defRPr>
            </a:lvl3pPr>
            <a:lvl4pPr indent="1645860" algn="ctr">
              <a:defRPr sz="1867" b="0">
                <a:solidFill>
                  <a:srgbClr val="898682"/>
                </a:solidFill>
                <a:latin typeface="Times New Roman"/>
                <a:ea typeface="Times New Roman"/>
                <a:cs typeface="Times New Roman"/>
                <a:sym typeface="Times New Roman"/>
              </a:defRPr>
            </a:lvl4pPr>
            <a:lvl5pPr indent="2194482" algn="ctr">
              <a:defRPr sz="1867" b="0">
                <a:solidFill>
                  <a:srgbClr val="898682"/>
                </a:solidFill>
                <a:latin typeface="Times New Roman"/>
                <a:ea typeface="Times New Roman"/>
                <a:cs typeface="Times New Roman"/>
                <a:sym typeface="Times New Roman"/>
              </a:defRPr>
            </a:lvl5pPr>
          </a:lstStyle>
          <a:p>
            <a:pPr lvl="0">
              <a:defRPr sz="1800">
                <a:solidFill>
                  <a:srgbClr val="000000"/>
                </a:solidFill>
              </a:defRPr>
            </a:pPr>
            <a:r>
              <a:rPr sz="1867">
                <a:solidFill>
                  <a:srgbClr val="898682"/>
                </a:solidFill>
              </a:rPr>
              <a:t>Body Level One</a:t>
            </a:r>
          </a:p>
          <a:p>
            <a:pPr lvl="1">
              <a:defRPr sz="1800">
                <a:solidFill>
                  <a:srgbClr val="000000"/>
                </a:solidFill>
              </a:defRPr>
            </a:pPr>
            <a:r>
              <a:rPr sz="1867">
                <a:solidFill>
                  <a:srgbClr val="898682"/>
                </a:solidFill>
              </a:rPr>
              <a:t>Body Level Two</a:t>
            </a:r>
          </a:p>
          <a:p>
            <a:pPr lvl="2">
              <a:defRPr sz="1800">
                <a:solidFill>
                  <a:srgbClr val="000000"/>
                </a:solidFill>
              </a:defRPr>
            </a:pPr>
            <a:r>
              <a:rPr sz="1867">
                <a:solidFill>
                  <a:srgbClr val="898682"/>
                </a:solidFill>
              </a:rPr>
              <a:t>Body Level Three</a:t>
            </a:r>
          </a:p>
          <a:p>
            <a:pPr lvl="3">
              <a:defRPr sz="1800">
                <a:solidFill>
                  <a:srgbClr val="000000"/>
                </a:solidFill>
              </a:defRPr>
            </a:pPr>
            <a:r>
              <a:rPr sz="1867">
                <a:solidFill>
                  <a:srgbClr val="898682"/>
                </a:solidFill>
              </a:rPr>
              <a:t>Body Level Four</a:t>
            </a:r>
          </a:p>
          <a:p>
            <a:pPr lvl="4">
              <a:defRPr sz="1800">
                <a:solidFill>
                  <a:srgbClr val="000000"/>
                </a:solidFill>
              </a:defRPr>
            </a:pPr>
            <a:r>
              <a:rPr sz="1867">
                <a:solidFill>
                  <a:srgbClr val="898682"/>
                </a:solidFill>
              </a:rPr>
              <a:t>Body Level Five</a:t>
            </a:r>
          </a:p>
        </p:txBody>
      </p:sp>
      <p:sp>
        <p:nvSpPr>
          <p:cNvPr id="62" name="Shape 62"/>
          <p:cNvSpPr>
            <a:spLocks noGrp="1"/>
          </p:cNvSpPr>
          <p:nvPr>
            <p:ph type="title"/>
          </p:nvPr>
        </p:nvSpPr>
        <p:spPr>
          <a:xfrm>
            <a:off x="838200" y="404207"/>
            <a:ext cx="10515600" cy="561077"/>
          </a:xfrm>
          <a:prstGeom prst="rect">
            <a:avLst/>
          </a:prstGeom>
        </p:spPr>
        <p:txBody>
          <a:bodyPr/>
          <a:lstStyle/>
          <a:p>
            <a:pPr lvl="0">
              <a:defRPr sz="1800">
                <a:solidFill>
                  <a:srgbClr val="000000"/>
                </a:solidFill>
              </a:defRPr>
            </a:pPr>
            <a:r>
              <a:rPr sz="3200">
                <a:solidFill>
                  <a:srgbClr val="5C3B97"/>
                </a:solidFill>
              </a:rPr>
              <a:t>Title Text</a:t>
            </a:r>
          </a:p>
        </p:txBody>
      </p:sp>
      <p:sp>
        <p:nvSpPr>
          <p:cNvPr id="63" name="Shape 6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623790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Bio Page">
    <p:spTree>
      <p:nvGrpSpPr>
        <p:cNvPr id="1" name=""/>
        <p:cNvGrpSpPr/>
        <p:nvPr/>
      </p:nvGrpSpPr>
      <p:grpSpPr>
        <a:xfrm>
          <a:off x="0" y="0"/>
          <a:ext cx="0" cy="0"/>
          <a:chOff x="0" y="0"/>
          <a:chExt cx="0" cy="0"/>
        </a:xfrm>
      </p:grpSpPr>
      <p:sp>
        <p:nvSpPr>
          <p:cNvPr id="65" name="Shape 65"/>
          <p:cNvSpPr/>
          <p:nvPr/>
        </p:nvSpPr>
        <p:spPr>
          <a:xfrm>
            <a:off x="5039783" y="946150"/>
            <a:ext cx="2112435" cy="2119"/>
          </a:xfrm>
          <a:prstGeom prst="line">
            <a:avLst/>
          </a:prstGeom>
          <a:ln>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66" name="Shape 66"/>
          <p:cNvSpPr/>
          <p:nvPr/>
        </p:nvSpPr>
        <p:spPr>
          <a:xfrm>
            <a:off x="3829051" y="6483350"/>
            <a:ext cx="4677835" cy="295466"/>
          </a:xfrm>
          <a:prstGeom prst="rect">
            <a:avLst/>
          </a:prstGeom>
          <a:ln w="12700">
            <a:miter lim="400000"/>
          </a:ln>
          <a:extLst>
            <a:ext uri="{C572A759-6A51-4108-AA02-DFA0A04FC94B}">
              <ma14:wrappingTextBoxFlag xmlns="" xmlns:ma14="http://schemas.microsoft.com/office/mac/drawingml/2011/main" val="1"/>
            </a:ext>
          </a:extLst>
        </p:spPr>
        <p:txBody>
          <a:bodyPr lIns="54864" tIns="54864" rIns="54864" bIns="54864">
            <a:spAutoFit/>
          </a:bodyPr>
          <a:lstStyle/>
          <a:p>
            <a:pPr algn="ctr" defTabSz="855315">
              <a:lnSpc>
                <a:spcPct val="150000"/>
              </a:lnSpc>
              <a:defRPr sz="1800">
                <a:solidFill>
                  <a:srgbClr val="000000"/>
                </a:solidFill>
              </a:defRPr>
            </a:pPr>
            <a:r>
              <a:rPr sz="800" kern="0">
                <a:solidFill>
                  <a:srgbClr val="56565A"/>
                </a:solidFill>
                <a:latin typeface="Calibri"/>
                <a:ea typeface="Calibri"/>
                <a:cs typeface="Calibri"/>
                <a:sym typeface="Calibri"/>
              </a:rPr>
              <a:t>©2015 Capstone. All Rights Reserved.  |  www.myON.com</a:t>
            </a:r>
          </a:p>
        </p:txBody>
      </p:sp>
      <p:sp>
        <p:nvSpPr>
          <p:cNvPr id="67" name="Shape 67"/>
          <p:cNvSpPr/>
          <p:nvPr/>
        </p:nvSpPr>
        <p:spPr>
          <a:xfrm>
            <a:off x="719666" y="6398684"/>
            <a:ext cx="10752668" cy="2115"/>
          </a:xfrm>
          <a:prstGeom prst="line">
            <a:avLst/>
          </a:prstGeom>
          <a:ln w="6350">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68" name="Shape 68"/>
          <p:cNvSpPr>
            <a:spLocks noGrp="1"/>
          </p:cNvSpPr>
          <p:nvPr>
            <p:ph type="body" idx="1"/>
          </p:nvPr>
        </p:nvSpPr>
        <p:spPr>
          <a:xfrm>
            <a:off x="838206" y="965283"/>
            <a:ext cx="10515601" cy="359284"/>
          </a:xfrm>
          <a:prstGeom prst="rect">
            <a:avLst/>
          </a:prstGeom>
        </p:spPr>
        <p:txBody>
          <a:bodyPr lIns="41148" tIns="41148" rIns="41148" bIns="41148" anchor="ctr"/>
          <a:lstStyle>
            <a:lvl1pPr algn="ctr">
              <a:defRPr sz="1867" b="0">
                <a:solidFill>
                  <a:srgbClr val="898682"/>
                </a:solidFill>
                <a:latin typeface="Times New Roman"/>
                <a:ea typeface="Times New Roman"/>
                <a:cs typeface="Times New Roman"/>
                <a:sym typeface="Times New Roman"/>
              </a:defRPr>
            </a:lvl1pPr>
            <a:lvl2pPr indent="548620" algn="ctr">
              <a:defRPr sz="1867" b="0">
                <a:solidFill>
                  <a:srgbClr val="898682"/>
                </a:solidFill>
                <a:latin typeface="Times New Roman"/>
                <a:ea typeface="Times New Roman"/>
                <a:cs typeface="Times New Roman"/>
                <a:sym typeface="Times New Roman"/>
              </a:defRPr>
            </a:lvl2pPr>
            <a:lvl3pPr indent="1097241" algn="ctr">
              <a:defRPr sz="1867" b="0">
                <a:solidFill>
                  <a:srgbClr val="898682"/>
                </a:solidFill>
                <a:latin typeface="Times New Roman"/>
                <a:ea typeface="Times New Roman"/>
                <a:cs typeface="Times New Roman"/>
                <a:sym typeface="Times New Roman"/>
              </a:defRPr>
            </a:lvl3pPr>
            <a:lvl4pPr indent="1645860" algn="ctr">
              <a:defRPr sz="1867" b="0">
                <a:solidFill>
                  <a:srgbClr val="898682"/>
                </a:solidFill>
                <a:latin typeface="Times New Roman"/>
                <a:ea typeface="Times New Roman"/>
                <a:cs typeface="Times New Roman"/>
                <a:sym typeface="Times New Roman"/>
              </a:defRPr>
            </a:lvl4pPr>
            <a:lvl5pPr indent="2194482" algn="ctr">
              <a:defRPr sz="1867" b="0">
                <a:solidFill>
                  <a:srgbClr val="898682"/>
                </a:solidFill>
                <a:latin typeface="Times New Roman"/>
                <a:ea typeface="Times New Roman"/>
                <a:cs typeface="Times New Roman"/>
                <a:sym typeface="Times New Roman"/>
              </a:defRPr>
            </a:lvl5pPr>
          </a:lstStyle>
          <a:p>
            <a:pPr lvl="0">
              <a:defRPr sz="1800">
                <a:solidFill>
                  <a:srgbClr val="000000"/>
                </a:solidFill>
              </a:defRPr>
            </a:pPr>
            <a:r>
              <a:rPr sz="1867">
                <a:solidFill>
                  <a:srgbClr val="898682"/>
                </a:solidFill>
              </a:rPr>
              <a:t>Body Level One</a:t>
            </a:r>
          </a:p>
          <a:p>
            <a:pPr lvl="1">
              <a:defRPr sz="1800">
                <a:solidFill>
                  <a:srgbClr val="000000"/>
                </a:solidFill>
              </a:defRPr>
            </a:pPr>
            <a:r>
              <a:rPr sz="1867">
                <a:solidFill>
                  <a:srgbClr val="898682"/>
                </a:solidFill>
              </a:rPr>
              <a:t>Body Level Two</a:t>
            </a:r>
          </a:p>
          <a:p>
            <a:pPr lvl="2">
              <a:defRPr sz="1800">
                <a:solidFill>
                  <a:srgbClr val="000000"/>
                </a:solidFill>
              </a:defRPr>
            </a:pPr>
            <a:r>
              <a:rPr sz="1867">
                <a:solidFill>
                  <a:srgbClr val="898682"/>
                </a:solidFill>
              </a:rPr>
              <a:t>Body Level Three</a:t>
            </a:r>
          </a:p>
          <a:p>
            <a:pPr lvl="3">
              <a:defRPr sz="1800">
                <a:solidFill>
                  <a:srgbClr val="000000"/>
                </a:solidFill>
              </a:defRPr>
            </a:pPr>
            <a:r>
              <a:rPr sz="1867">
                <a:solidFill>
                  <a:srgbClr val="898682"/>
                </a:solidFill>
              </a:rPr>
              <a:t>Body Level Four</a:t>
            </a:r>
          </a:p>
          <a:p>
            <a:pPr lvl="4">
              <a:defRPr sz="1800">
                <a:solidFill>
                  <a:srgbClr val="000000"/>
                </a:solidFill>
              </a:defRPr>
            </a:pPr>
            <a:r>
              <a:rPr sz="1867">
                <a:solidFill>
                  <a:srgbClr val="898682"/>
                </a:solidFill>
              </a:rPr>
              <a:t>Body Level Five</a:t>
            </a:r>
          </a:p>
        </p:txBody>
      </p:sp>
      <p:sp>
        <p:nvSpPr>
          <p:cNvPr id="69" name="Shape 69"/>
          <p:cNvSpPr>
            <a:spLocks noGrp="1"/>
          </p:cNvSpPr>
          <p:nvPr>
            <p:ph type="title"/>
          </p:nvPr>
        </p:nvSpPr>
        <p:spPr>
          <a:xfrm>
            <a:off x="838200" y="404207"/>
            <a:ext cx="10515600" cy="561077"/>
          </a:xfrm>
          <a:prstGeom prst="rect">
            <a:avLst/>
          </a:prstGeom>
        </p:spPr>
        <p:txBody>
          <a:bodyPr/>
          <a:lstStyle/>
          <a:p>
            <a:pPr lvl="0">
              <a:defRPr sz="1800">
                <a:solidFill>
                  <a:srgbClr val="000000"/>
                </a:solidFill>
              </a:defRPr>
            </a:pPr>
            <a:r>
              <a:rPr sz="3200">
                <a:solidFill>
                  <a:srgbClr val="5C3B97"/>
                </a:solidFill>
              </a:rPr>
              <a:t>Title Text</a:t>
            </a:r>
          </a:p>
        </p:txBody>
      </p:sp>
      <p:sp>
        <p:nvSpPr>
          <p:cNvPr id="70" name="Shape 70"/>
          <p:cNvSpPr>
            <a:spLocks noGrp="1"/>
          </p:cNvSpPr>
          <p:nvPr>
            <p:ph type="sldNum" sz="quarter" idx="2"/>
          </p:nvPr>
        </p:nvSpPr>
        <p:spPr>
          <a:prstGeom prst="rect">
            <a:avLst/>
          </a:prstGeom>
        </p:spPr>
        <p:txBody>
          <a:bodyPr/>
          <a:lstStyle/>
          <a:p>
            <a:fld id="{86CB4B4D-7CA3-9044-876B-883B54F8677D}" type="slidenum">
              <a:rPr/>
              <a:pPr/>
              <a:t>‹#›</a:t>
            </a:fld>
            <a:endParaRPr/>
          </a:p>
        </p:txBody>
      </p:sp>
      <p:grpSp>
        <p:nvGrpSpPr>
          <p:cNvPr id="74" name="Group 74"/>
          <p:cNvGrpSpPr/>
          <p:nvPr/>
        </p:nvGrpSpPr>
        <p:grpSpPr>
          <a:xfrm>
            <a:off x="719101" y="6475198"/>
            <a:ext cx="812908" cy="304919"/>
            <a:chOff x="0" y="0"/>
            <a:chExt cx="609679" cy="228688"/>
          </a:xfrm>
        </p:grpSpPr>
        <p:sp>
          <p:nvSpPr>
            <p:cNvPr id="71" name="Shape 71"/>
            <p:cNvSpPr/>
            <p:nvPr/>
          </p:nvSpPr>
          <p:spPr>
            <a:xfrm>
              <a:off x="227333" y="-1"/>
              <a:ext cx="363720" cy="228690"/>
            </a:xfrm>
            <a:custGeom>
              <a:avLst/>
              <a:gdLst/>
              <a:ahLst/>
              <a:cxnLst>
                <a:cxn ang="0">
                  <a:pos x="wd2" y="hd2"/>
                </a:cxn>
                <a:cxn ang="5400000">
                  <a:pos x="wd2" y="hd2"/>
                </a:cxn>
                <a:cxn ang="10800000">
                  <a:pos x="wd2" y="hd2"/>
                </a:cxn>
                <a:cxn ang="16200000">
                  <a:pos x="wd2" y="hd2"/>
                </a:cxn>
              </a:cxnLst>
              <a:rect l="0" t="0" r="r" b="b"/>
              <a:pathLst>
                <a:path w="21573" h="21600" extrusionOk="0">
                  <a:moveTo>
                    <a:pt x="19374" y="5853"/>
                  </a:moveTo>
                  <a:cubicBezTo>
                    <a:pt x="18804" y="10785"/>
                    <a:pt x="18804" y="10785"/>
                    <a:pt x="18804" y="10785"/>
                  </a:cubicBezTo>
                  <a:cubicBezTo>
                    <a:pt x="16730" y="5869"/>
                    <a:pt x="16730" y="5869"/>
                    <a:pt x="16730" y="5869"/>
                  </a:cubicBezTo>
                  <a:cubicBezTo>
                    <a:pt x="14462" y="5869"/>
                    <a:pt x="14462" y="5869"/>
                    <a:pt x="14462" y="5869"/>
                  </a:cubicBezTo>
                  <a:cubicBezTo>
                    <a:pt x="14434" y="6069"/>
                    <a:pt x="14434" y="6069"/>
                    <a:pt x="14434" y="6069"/>
                  </a:cubicBezTo>
                  <a:cubicBezTo>
                    <a:pt x="14279" y="5024"/>
                    <a:pt x="13989" y="4056"/>
                    <a:pt x="13555" y="3151"/>
                  </a:cubicBezTo>
                  <a:cubicBezTo>
                    <a:pt x="13527" y="3072"/>
                    <a:pt x="13527" y="3072"/>
                    <a:pt x="13527" y="3072"/>
                  </a:cubicBezTo>
                  <a:cubicBezTo>
                    <a:pt x="13420" y="2887"/>
                    <a:pt x="13324" y="2688"/>
                    <a:pt x="13218" y="2519"/>
                  </a:cubicBezTo>
                  <a:cubicBezTo>
                    <a:pt x="12234" y="831"/>
                    <a:pt x="10892" y="0"/>
                    <a:pt x="9194" y="0"/>
                  </a:cubicBezTo>
                  <a:cubicBezTo>
                    <a:pt x="7236" y="0"/>
                    <a:pt x="5393" y="1061"/>
                    <a:pt x="3658" y="3179"/>
                  </a:cubicBezTo>
                  <a:cubicBezTo>
                    <a:pt x="2818" y="4193"/>
                    <a:pt x="2125" y="5331"/>
                    <a:pt x="1574" y="6575"/>
                  </a:cubicBezTo>
                  <a:cubicBezTo>
                    <a:pt x="1767" y="6606"/>
                    <a:pt x="1767" y="6606"/>
                    <a:pt x="1767" y="6606"/>
                  </a:cubicBezTo>
                  <a:cubicBezTo>
                    <a:pt x="1883" y="6637"/>
                    <a:pt x="1989" y="6746"/>
                    <a:pt x="2047" y="6929"/>
                  </a:cubicBezTo>
                  <a:cubicBezTo>
                    <a:pt x="2104" y="7099"/>
                    <a:pt x="2104" y="7299"/>
                    <a:pt x="2047" y="7482"/>
                  </a:cubicBezTo>
                  <a:cubicBezTo>
                    <a:pt x="1873" y="8035"/>
                    <a:pt x="802" y="11352"/>
                    <a:pt x="1" y="13795"/>
                  </a:cubicBezTo>
                  <a:cubicBezTo>
                    <a:pt x="-27" y="15654"/>
                    <a:pt x="271" y="17252"/>
                    <a:pt x="918" y="18604"/>
                  </a:cubicBezTo>
                  <a:cubicBezTo>
                    <a:pt x="938" y="18649"/>
                    <a:pt x="966" y="18696"/>
                    <a:pt x="986" y="18741"/>
                  </a:cubicBezTo>
                  <a:cubicBezTo>
                    <a:pt x="1091" y="18941"/>
                    <a:pt x="1188" y="19126"/>
                    <a:pt x="1303" y="19311"/>
                  </a:cubicBezTo>
                  <a:cubicBezTo>
                    <a:pt x="2250" y="20847"/>
                    <a:pt x="3599" y="21600"/>
                    <a:pt x="5355" y="21600"/>
                  </a:cubicBezTo>
                  <a:cubicBezTo>
                    <a:pt x="7409" y="21600"/>
                    <a:pt x="9282" y="20570"/>
                    <a:pt x="10979" y="18511"/>
                  </a:cubicBezTo>
                  <a:cubicBezTo>
                    <a:pt x="12157" y="17082"/>
                    <a:pt x="13054" y="15377"/>
                    <a:pt x="13672" y="13425"/>
                  </a:cubicBezTo>
                  <a:cubicBezTo>
                    <a:pt x="13672" y="13425"/>
                    <a:pt x="13739" y="13318"/>
                    <a:pt x="13720" y="13565"/>
                  </a:cubicBezTo>
                  <a:cubicBezTo>
                    <a:pt x="13710" y="13810"/>
                    <a:pt x="13691" y="13948"/>
                    <a:pt x="13691" y="13948"/>
                  </a:cubicBezTo>
                  <a:cubicBezTo>
                    <a:pt x="13402" y="16191"/>
                    <a:pt x="13402" y="16191"/>
                    <a:pt x="13402" y="16191"/>
                  </a:cubicBezTo>
                  <a:cubicBezTo>
                    <a:pt x="15476" y="16191"/>
                    <a:pt x="15476" y="16191"/>
                    <a:pt x="15476" y="16191"/>
                  </a:cubicBezTo>
                  <a:cubicBezTo>
                    <a:pt x="16141" y="10785"/>
                    <a:pt x="16141" y="10785"/>
                    <a:pt x="16141" y="10785"/>
                  </a:cubicBezTo>
                  <a:cubicBezTo>
                    <a:pt x="18264" y="16208"/>
                    <a:pt x="18264" y="16208"/>
                    <a:pt x="18264" y="16208"/>
                  </a:cubicBezTo>
                  <a:cubicBezTo>
                    <a:pt x="20444" y="16208"/>
                    <a:pt x="20444" y="16208"/>
                    <a:pt x="20444" y="16208"/>
                  </a:cubicBezTo>
                  <a:cubicBezTo>
                    <a:pt x="21573" y="5853"/>
                    <a:pt x="21573" y="5853"/>
                    <a:pt x="21573" y="5853"/>
                  </a:cubicBezTo>
                  <a:lnTo>
                    <a:pt x="19374" y="5853"/>
                  </a:lnTo>
                  <a:close/>
                  <a:moveTo>
                    <a:pt x="11818" y="12012"/>
                  </a:moveTo>
                  <a:cubicBezTo>
                    <a:pt x="11375" y="14624"/>
                    <a:pt x="10661" y="16759"/>
                    <a:pt x="9649" y="18281"/>
                  </a:cubicBezTo>
                  <a:cubicBezTo>
                    <a:pt x="8635" y="19803"/>
                    <a:pt x="7478" y="20555"/>
                    <a:pt x="6166" y="20555"/>
                  </a:cubicBezTo>
                  <a:cubicBezTo>
                    <a:pt x="4660" y="20555"/>
                    <a:pt x="3590" y="19480"/>
                    <a:pt x="2954" y="17343"/>
                  </a:cubicBezTo>
                  <a:cubicBezTo>
                    <a:pt x="2307" y="15208"/>
                    <a:pt x="2259" y="12551"/>
                    <a:pt x="2799" y="9357"/>
                  </a:cubicBezTo>
                  <a:cubicBezTo>
                    <a:pt x="3224" y="6867"/>
                    <a:pt x="3966" y="4839"/>
                    <a:pt x="5037" y="3303"/>
                  </a:cubicBezTo>
                  <a:cubicBezTo>
                    <a:pt x="6108" y="1767"/>
                    <a:pt x="7303" y="999"/>
                    <a:pt x="8616" y="999"/>
                  </a:cubicBezTo>
                  <a:cubicBezTo>
                    <a:pt x="10121" y="999"/>
                    <a:pt x="11173" y="2028"/>
                    <a:pt x="11771" y="4086"/>
                  </a:cubicBezTo>
                  <a:cubicBezTo>
                    <a:pt x="12369" y="6161"/>
                    <a:pt x="12369" y="8742"/>
                    <a:pt x="11818" y="12012"/>
                  </a:cubicBez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72" name="Shape 72"/>
            <p:cNvSpPr/>
            <p:nvPr/>
          </p:nvSpPr>
          <p:spPr>
            <a:xfrm>
              <a:off x="-1" y="71435"/>
              <a:ext cx="256342" cy="144690"/>
            </a:xfrm>
            <a:custGeom>
              <a:avLst/>
              <a:gdLst/>
              <a:ahLst/>
              <a:cxnLst>
                <a:cxn ang="0">
                  <a:pos x="wd2" y="hd2"/>
                </a:cxn>
                <a:cxn ang="5400000">
                  <a:pos x="wd2" y="hd2"/>
                </a:cxn>
                <a:cxn ang="10800000">
                  <a:pos x="wd2" y="hd2"/>
                </a:cxn>
                <a:cxn ang="16200000">
                  <a:pos x="wd2" y="hd2"/>
                </a:cxn>
              </a:cxnLst>
              <a:rect l="0" t="0" r="r" b="b"/>
              <a:pathLst>
                <a:path w="21600" h="21588" extrusionOk="0">
                  <a:moveTo>
                    <a:pt x="18734" y="71"/>
                  </a:moveTo>
                  <a:cubicBezTo>
                    <a:pt x="16447" y="8006"/>
                    <a:pt x="16447" y="8006"/>
                    <a:pt x="16447" y="8006"/>
                  </a:cubicBezTo>
                  <a:cubicBezTo>
                    <a:pt x="15761" y="97"/>
                    <a:pt x="15761" y="97"/>
                    <a:pt x="15761" y="97"/>
                  </a:cubicBezTo>
                  <a:cubicBezTo>
                    <a:pt x="12444" y="825"/>
                    <a:pt x="12444" y="825"/>
                    <a:pt x="12444" y="825"/>
                  </a:cubicBezTo>
                  <a:cubicBezTo>
                    <a:pt x="12513" y="1287"/>
                    <a:pt x="12513" y="1287"/>
                    <a:pt x="12513" y="1287"/>
                  </a:cubicBezTo>
                  <a:cubicBezTo>
                    <a:pt x="12183" y="559"/>
                    <a:pt x="11635" y="71"/>
                    <a:pt x="10895" y="71"/>
                  </a:cubicBezTo>
                  <a:cubicBezTo>
                    <a:pt x="9923" y="71"/>
                    <a:pt x="9129" y="1020"/>
                    <a:pt x="8292" y="2352"/>
                  </a:cubicBezTo>
                  <a:cubicBezTo>
                    <a:pt x="8100" y="1140"/>
                    <a:pt x="7566" y="49"/>
                    <a:pt x="6469" y="49"/>
                  </a:cubicBezTo>
                  <a:cubicBezTo>
                    <a:pt x="5469" y="49"/>
                    <a:pt x="4728" y="994"/>
                    <a:pt x="3893" y="2352"/>
                  </a:cubicBezTo>
                  <a:cubicBezTo>
                    <a:pt x="3660" y="0"/>
                    <a:pt x="3660" y="0"/>
                    <a:pt x="3660" y="0"/>
                  </a:cubicBezTo>
                  <a:cubicBezTo>
                    <a:pt x="589" y="728"/>
                    <a:pt x="589" y="728"/>
                    <a:pt x="589" y="728"/>
                  </a:cubicBezTo>
                  <a:cubicBezTo>
                    <a:pt x="959" y="3639"/>
                    <a:pt x="959" y="3639"/>
                    <a:pt x="959" y="3639"/>
                  </a:cubicBezTo>
                  <a:cubicBezTo>
                    <a:pt x="0" y="14923"/>
                    <a:pt x="0" y="14923"/>
                    <a:pt x="0" y="14923"/>
                  </a:cubicBezTo>
                  <a:cubicBezTo>
                    <a:pt x="2878" y="14923"/>
                    <a:pt x="2878" y="14923"/>
                    <a:pt x="2878" y="14923"/>
                  </a:cubicBezTo>
                  <a:cubicBezTo>
                    <a:pt x="3660" y="5364"/>
                    <a:pt x="3660" y="5364"/>
                    <a:pt x="3660" y="5364"/>
                  </a:cubicBezTo>
                  <a:cubicBezTo>
                    <a:pt x="3961" y="4659"/>
                    <a:pt x="4276" y="4464"/>
                    <a:pt x="4564" y="4464"/>
                  </a:cubicBezTo>
                  <a:cubicBezTo>
                    <a:pt x="5098" y="4464"/>
                    <a:pt x="5181" y="5098"/>
                    <a:pt x="5126" y="5800"/>
                  </a:cubicBezTo>
                  <a:cubicBezTo>
                    <a:pt x="4522" y="14923"/>
                    <a:pt x="4522" y="14923"/>
                    <a:pt x="4522" y="14923"/>
                  </a:cubicBezTo>
                  <a:cubicBezTo>
                    <a:pt x="7468" y="14923"/>
                    <a:pt x="7468" y="14923"/>
                    <a:pt x="7468" y="14923"/>
                  </a:cubicBezTo>
                  <a:cubicBezTo>
                    <a:pt x="8265" y="5364"/>
                    <a:pt x="8265" y="5364"/>
                    <a:pt x="8265" y="5364"/>
                  </a:cubicBezTo>
                  <a:cubicBezTo>
                    <a:pt x="8635" y="4828"/>
                    <a:pt x="8949" y="4513"/>
                    <a:pt x="9264" y="4513"/>
                  </a:cubicBezTo>
                  <a:cubicBezTo>
                    <a:pt x="9730" y="4513"/>
                    <a:pt x="9853" y="5121"/>
                    <a:pt x="9785" y="5995"/>
                  </a:cubicBezTo>
                  <a:cubicBezTo>
                    <a:pt x="9031" y="14923"/>
                    <a:pt x="9031" y="14923"/>
                    <a:pt x="9031" y="14923"/>
                  </a:cubicBezTo>
                  <a:cubicBezTo>
                    <a:pt x="11978" y="14923"/>
                    <a:pt x="11978" y="14923"/>
                    <a:pt x="11978" y="14923"/>
                  </a:cubicBezTo>
                  <a:cubicBezTo>
                    <a:pt x="12842" y="4659"/>
                    <a:pt x="12842" y="4659"/>
                    <a:pt x="12842" y="4659"/>
                  </a:cubicBezTo>
                  <a:cubicBezTo>
                    <a:pt x="12857" y="4442"/>
                    <a:pt x="12869" y="4224"/>
                    <a:pt x="12882" y="4029"/>
                  </a:cubicBezTo>
                  <a:cubicBezTo>
                    <a:pt x="14295" y="14803"/>
                    <a:pt x="14295" y="14803"/>
                    <a:pt x="14295" y="14803"/>
                  </a:cubicBezTo>
                  <a:cubicBezTo>
                    <a:pt x="14007" y="15700"/>
                    <a:pt x="13335" y="17204"/>
                    <a:pt x="11554" y="17545"/>
                  </a:cubicBezTo>
                  <a:cubicBezTo>
                    <a:pt x="10993" y="17665"/>
                    <a:pt x="10745" y="17643"/>
                    <a:pt x="10472" y="17496"/>
                  </a:cubicBezTo>
                  <a:cubicBezTo>
                    <a:pt x="10484" y="21477"/>
                    <a:pt x="10484" y="21477"/>
                    <a:pt x="10484" y="21477"/>
                  </a:cubicBezTo>
                  <a:cubicBezTo>
                    <a:pt x="10745" y="21600"/>
                    <a:pt x="11018" y="21600"/>
                    <a:pt x="11664" y="21574"/>
                  </a:cubicBezTo>
                  <a:cubicBezTo>
                    <a:pt x="13678" y="21428"/>
                    <a:pt x="16008" y="18952"/>
                    <a:pt x="17447" y="14852"/>
                  </a:cubicBezTo>
                  <a:cubicBezTo>
                    <a:pt x="17694" y="14147"/>
                    <a:pt x="21600" y="728"/>
                    <a:pt x="21600" y="728"/>
                  </a:cubicBezTo>
                  <a:lnTo>
                    <a:pt x="18734" y="71"/>
                  </a:lnTo>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73" name="Shape 73"/>
            <p:cNvSpPr/>
            <p:nvPr/>
          </p:nvSpPr>
          <p:spPr>
            <a:xfrm>
              <a:off x="598947" y="61930"/>
              <a:ext cx="10733" cy="10445"/>
            </a:xfrm>
            <a:custGeom>
              <a:avLst/>
              <a:gdLst/>
              <a:ahLst/>
              <a:cxnLst>
                <a:cxn ang="0">
                  <a:pos x="wd2" y="hd2"/>
                </a:cxn>
                <a:cxn ang="5400000">
                  <a:pos x="wd2" y="hd2"/>
                </a:cxn>
                <a:cxn ang="10800000">
                  <a:pos x="wd2" y="hd2"/>
                </a:cxn>
                <a:cxn ang="16200000">
                  <a:pos x="wd2" y="hd2"/>
                </a:cxn>
              </a:cxnLst>
              <a:rect l="0" t="0" r="r" b="b"/>
              <a:pathLst>
                <a:path w="21600" h="21600" extrusionOk="0">
                  <a:moveTo>
                    <a:pt x="964" y="6088"/>
                  </a:moveTo>
                  <a:cubicBezTo>
                    <a:pt x="1621" y="4735"/>
                    <a:pt x="2278" y="3698"/>
                    <a:pt x="3242" y="2706"/>
                  </a:cubicBezTo>
                  <a:cubicBezTo>
                    <a:pt x="4250" y="2029"/>
                    <a:pt x="5564" y="1037"/>
                    <a:pt x="6879" y="676"/>
                  </a:cubicBezTo>
                  <a:cubicBezTo>
                    <a:pt x="7843" y="0"/>
                    <a:pt x="9464" y="0"/>
                    <a:pt x="10778" y="0"/>
                  </a:cubicBezTo>
                  <a:cubicBezTo>
                    <a:pt x="12092" y="0"/>
                    <a:pt x="13407" y="0"/>
                    <a:pt x="14721" y="676"/>
                  </a:cubicBezTo>
                  <a:cubicBezTo>
                    <a:pt x="16036" y="1037"/>
                    <a:pt x="17350" y="2029"/>
                    <a:pt x="18314" y="2706"/>
                  </a:cubicBezTo>
                  <a:cubicBezTo>
                    <a:pt x="19278" y="3698"/>
                    <a:pt x="19935" y="4735"/>
                    <a:pt x="20592" y="6088"/>
                  </a:cubicBezTo>
                  <a:cubicBezTo>
                    <a:pt x="21249" y="7441"/>
                    <a:pt x="21600" y="9109"/>
                    <a:pt x="21600" y="10823"/>
                  </a:cubicBezTo>
                  <a:cubicBezTo>
                    <a:pt x="21600" y="12130"/>
                    <a:pt x="21249" y="13844"/>
                    <a:pt x="20592" y="15197"/>
                  </a:cubicBezTo>
                  <a:cubicBezTo>
                    <a:pt x="19935" y="16504"/>
                    <a:pt x="19278" y="17542"/>
                    <a:pt x="18314" y="18534"/>
                  </a:cubicBezTo>
                  <a:cubicBezTo>
                    <a:pt x="17350" y="19571"/>
                    <a:pt x="16036" y="20247"/>
                    <a:pt x="14721" y="20563"/>
                  </a:cubicBezTo>
                  <a:cubicBezTo>
                    <a:pt x="13407" y="21239"/>
                    <a:pt x="12092" y="21600"/>
                    <a:pt x="10778" y="21600"/>
                  </a:cubicBezTo>
                  <a:cubicBezTo>
                    <a:pt x="9464" y="21600"/>
                    <a:pt x="7843" y="21239"/>
                    <a:pt x="6879" y="20563"/>
                  </a:cubicBezTo>
                  <a:cubicBezTo>
                    <a:pt x="5564" y="20247"/>
                    <a:pt x="4250" y="19571"/>
                    <a:pt x="3242" y="18534"/>
                  </a:cubicBezTo>
                  <a:cubicBezTo>
                    <a:pt x="2278" y="17542"/>
                    <a:pt x="1621" y="16504"/>
                    <a:pt x="964" y="15197"/>
                  </a:cubicBezTo>
                  <a:cubicBezTo>
                    <a:pt x="307" y="13844"/>
                    <a:pt x="0" y="12130"/>
                    <a:pt x="0" y="10823"/>
                  </a:cubicBezTo>
                  <a:cubicBezTo>
                    <a:pt x="0" y="9109"/>
                    <a:pt x="307" y="7441"/>
                    <a:pt x="964" y="6088"/>
                  </a:cubicBezTo>
                  <a:close/>
                  <a:moveTo>
                    <a:pt x="3593" y="14159"/>
                  </a:moveTo>
                  <a:cubicBezTo>
                    <a:pt x="3899" y="15197"/>
                    <a:pt x="4557" y="15828"/>
                    <a:pt x="5214" y="16865"/>
                  </a:cubicBezTo>
                  <a:cubicBezTo>
                    <a:pt x="5871" y="17542"/>
                    <a:pt x="6879" y="18218"/>
                    <a:pt x="7843" y="18534"/>
                  </a:cubicBezTo>
                  <a:cubicBezTo>
                    <a:pt x="8500" y="18894"/>
                    <a:pt x="9814" y="19210"/>
                    <a:pt x="10778" y="19210"/>
                  </a:cubicBezTo>
                  <a:cubicBezTo>
                    <a:pt x="11786" y="19210"/>
                    <a:pt x="12750" y="18894"/>
                    <a:pt x="13714" y="18534"/>
                  </a:cubicBezTo>
                  <a:cubicBezTo>
                    <a:pt x="14721" y="18218"/>
                    <a:pt x="15685" y="17542"/>
                    <a:pt x="16342" y="16865"/>
                  </a:cubicBezTo>
                  <a:cubicBezTo>
                    <a:pt x="17000" y="15828"/>
                    <a:pt x="17657" y="15197"/>
                    <a:pt x="18007" y="14159"/>
                  </a:cubicBezTo>
                  <a:cubicBezTo>
                    <a:pt x="18314" y="13167"/>
                    <a:pt x="18665" y="11815"/>
                    <a:pt x="18665" y="10823"/>
                  </a:cubicBezTo>
                  <a:cubicBezTo>
                    <a:pt x="18665" y="9470"/>
                    <a:pt x="18314" y="8433"/>
                    <a:pt x="18007" y="7441"/>
                  </a:cubicBezTo>
                  <a:cubicBezTo>
                    <a:pt x="17657" y="6088"/>
                    <a:pt x="17000" y="5411"/>
                    <a:pt x="16342" y="4735"/>
                  </a:cubicBezTo>
                  <a:cubicBezTo>
                    <a:pt x="15685" y="3698"/>
                    <a:pt x="14721" y="3382"/>
                    <a:pt x="13714" y="2706"/>
                  </a:cubicBezTo>
                  <a:cubicBezTo>
                    <a:pt x="12750" y="2390"/>
                    <a:pt x="11786" y="2029"/>
                    <a:pt x="10778" y="2029"/>
                  </a:cubicBezTo>
                  <a:cubicBezTo>
                    <a:pt x="9814" y="2029"/>
                    <a:pt x="8500" y="2390"/>
                    <a:pt x="7843" y="2706"/>
                  </a:cubicBezTo>
                  <a:cubicBezTo>
                    <a:pt x="6879" y="3382"/>
                    <a:pt x="5871" y="3698"/>
                    <a:pt x="5214" y="4735"/>
                  </a:cubicBezTo>
                  <a:cubicBezTo>
                    <a:pt x="4557" y="5411"/>
                    <a:pt x="3899" y="6088"/>
                    <a:pt x="3593" y="7441"/>
                  </a:cubicBezTo>
                  <a:cubicBezTo>
                    <a:pt x="2935" y="8433"/>
                    <a:pt x="2935" y="9470"/>
                    <a:pt x="2935" y="10823"/>
                  </a:cubicBezTo>
                  <a:cubicBezTo>
                    <a:pt x="2935" y="11815"/>
                    <a:pt x="2935" y="13167"/>
                    <a:pt x="3593" y="14159"/>
                  </a:cubicBezTo>
                  <a:close/>
                  <a:moveTo>
                    <a:pt x="11129" y="4735"/>
                  </a:moveTo>
                  <a:cubicBezTo>
                    <a:pt x="12443" y="4735"/>
                    <a:pt x="13714" y="4735"/>
                    <a:pt x="14415" y="5411"/>
                  </a:cubicBezTo>
                  <a:cubicBezTo>
                    <a:pt x="15378" y="6088"/>
                    <a:pt x="15685" y="6764"/>
                    <a:pt x="15685" y="8117"/>
                  </a:cubicBezTo>
                  <a:cubicBezTo>
                    <a:pt x="15685" y="8793"/>
                    <a:pt x="15685" y="9109"/>
                    <a:pt x="15378" y="9470"/>
                  </a:cubicBezTo>
                  <a:cubicBezTo>
                    <a:pt x="15378" y="10101"/>
                    <a:pt x="15028" y="10462"/>
                    <a:pt x="14721" y="10462"/>
                  </a:cubicBezTo>
                  <a:cubicBezTo>
                    <a:pt x="14415" y="10823"/>
                    <a:pt x="14064" y="11138"/>
                    <a:pt x="13714" y="11138"/>
                  </a:cubicBezTo>
                  <a:cubicBezTo>
                    <a:pt x="13407" y="11138"/>
                    <a:pt x="13100" y="11454"/>
                    <a:pt x="12443" y="11454"/>
                  </a:cubicBezTo>
                  <a:cubicBezTo>
                    <a:pt x="15685" y="16504"/>
                    <a:pt x="15685" y="16504"/>
                    <a:pt x="15685" y="16504"/>
                  </a:cubicBezTo>
                  <a:cubicBezTo>
                    <a:pt x="13407" y="16504"/>
                    <a:pt x="13407" y="16504"/>
                    <a:pt x="13407" y="16504"/>
                  </a:cubicBezTo>
                  <a:cubicBezTo>
                    <a:pt x="10471" y="11454"/>
                    <a:pt x="10471" y="11454"/>
                    <a:pt x="10471" y="11454"/>
                  </a:cubicBezTo>
                  <a:cubicBezTo>
                    <a:pt x="8806" y="11454"/>
                    <a:pt x="8806" y="11454"/>
                    <a:pt x="8806" y="11454"/>
                  </a:cubicBezTo>
                  <a:cubicBezTo>
                    <a:pt x="8806" y="16504"/>
                    <a:pt x="8806" y="16504"/>
                    <a:pt x="8806" y="16504"/>
                  </a:cubicBezTo>
                  <a:cubicBezTo>
                    <a:pt x="6528" y="16504"/>
                    <a:pt x="6528" y="16504"/>
                    <a:pt x="6528" y="16504"/>
                  </a:cubicBezTo>
                  <a:cubicBezTo>
                    <a:pt x="6528" y="4735"/>
                    <a:pt x="6528" y="4735"/>
                    <a:pt x="6528" y="4735"/>
                  </a:cubicBezTo>
                  <a:lnTo>
                    <a:pt x="11129" y="4735"/>
                  </a:lnTo>
                  <a:close/>
                  <a:moveTo>
                    <a:pt x="11129" y="9785"/>
                  </a:moveTo>
                  <a:cubicBezTo>
                    <a:pt x="11786" y="9785"/>
                    <a:pt x="12092" y="9470"/>
                    <a:pt x="12750" y="9470"/>
                  </a:cubicBezTo>
                  <a:cubicBezTo>
                    <a:pt x="13100" y="9109"/>
                    <a:pt x="13407" y="8793"/>
                    <a:pt x="13407" y="8117"/>
                  </a:cubicBezTo>
                  <a:cubicBezTo>
                    <a:pt x="13407" y="7756"/>
                    <a:pt x="13100" y="7441"/>
                    <a:pt x="13100" y="7080"/>
                  </a:cubicBezTo>
                  <a:cubicBezTo>
                    <a:pt x="13100" y="7080"/>
                    <a:pt x="12750" y="6764"/>
                    <a:pt x="12443" y="6764"/>
                  </a:cubicBezTo>
                  <a:cubicBezTo>
                    <a:pt x="12443" y="6764"/>
                    <a:pt x="12092" y="6403"/>
                    <a:pt x="11786" y="6403"/>
                  </a:cubicBezTo>
                  <a:cubicBezTo>
                    <a:pt x="11435" y="6403"/>
                    <a:pt x="11129" y="6403"/>
                    <a:pt x="10778" y="6403"/>
                  </a:cubicBezTo>
                  <a:cubicBezTo>
                    <a:pt x="8806" y="6403"/>
                    <a:pt x="8806" y="6403"/>
                    <a:pt x="8806" y="6403"/>
                  </a:cubicBezTo>
                  <a:cubicBezTo>
                    <a:pt x="8806" y="9785"/>
                    <a:pt x="8806" y="9785"/>
                    <a:pt x="8806" y="9785"/>
                  </a:cubicBezTo>
                  <a:lnTo>
                    <a:pt x="11129" y="9785"/>
                  </a:ln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685920758"/>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1_Blank-single">
    <p:spTree>
      <p:nvGrpSpPr>
        <p:cNvPr id="1" name=""/>
        <p:cNvGrpSpPr/>
        <p:nvPr/>
      </p:nvGrpSpPr>
      <p:grpSpPr>
        <a:xfrm>
          <a:off x="0" y="0"/>
          <a:ext cx="0" cy="0"/>
          <a:chOff x="0" y="0"/>
          <a:chExt cx="0" cy="0"/>
        </a:xfrm>
      </p:grpSpPr>
      <p:sp>
        <p:nvSpPr>
          <p:cNvPr id="76" name="Shape 76"/>
          <p:cNvSpPr/>
          <p:nvPr/>
        </p:nvSpPr>
        <p:spPr>
          <a:xfrm>
            <a:off x="5039783" y="946150"/>
            <a:ext cx="2112435" cy="2119"/>
          </a:xfrm>
          <a:prstGeom prst="line">
            <a:avLst/>
          </a:prstGeom>
          <a:ln>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77" name="Shape 77"/>
          <p:cNvSpPr/>
          <p:nvPr/>
        </p:nvSpPr>
        <p:spPr>
          <a:xfrm>
            <a:off x="3829051" y="6483350"/>
            <a:ext cx="4677835" cy="295466"/>
          </a:xfrm>
          <a:prstGeom prst="rect">
            <a:avLst/>
          </a:prstGeom>
          <a:ln w="12700">
            <a:miter lim="400000"/>
          </a:ln>
          <a:extLst>
            <a:ext uri="{C572A759-6A51-4108-AA02-DFA0A04FC94B}">
              <ma14:wrappingTextBoxFlag xmlns="" xmlns:ma14="http://schemas.microsoft.com/office/mac/drawingml/2011/main" val="1"/>
            </a:ext>
          </a:extLst>
        </p:spPr>
        <p:txBody>
          <a:bodyPr lIns="54864" tIns="54864" rIns="54864" bIns="54864">
            <a:spAutoFit/>
          </a:bodyPr>
          <a:lstStyle/>
          <a:p>
            <a:pPr algn="ctr" defTabSz="855315">
              <a:lnSpc>
                <a:spcPct val="150000"/>
              </a:lnSpc>
              <a:defRPr sz="1800">
                <a:solidFill>
                  <a:srgbClr val="000000"/>
                </a:solidFill>
              </a:defRPr>
            </a:pPr>
            <a:r>
              <a:rPr sz="800" kern="0">
                <a:solidFill>
                  <a:srgbClr val="56565A"/>
                </a:solidFill>
                <a:latin typeface="Calibri"/>
                <a:ea typeface="Calibri"/>
                <a:cs typeface="Calibri"/>
                <a:sym typeface="Calibri"/>
              </a:rPr>
              <a:t>©2015 Capstone. All Rights Reserved.  |  www.myON.com</a:t>
            </a:r>
          </a:p>
        </p:txBody>
      </p:sp>
      <p:sp>
        <p:nvSpPr>
          <p:cNvPr id="78" name="Shape 78"/>
          <p:cNvSpPr/>
          <p:nvPr/>
        </p:nvSpPr>
        <p:spPr>
          <a:xfrm>
            <a:off x="719666" y="6398684"/>
            <a:ext cx="10752668" cy="2115"/>
          </a:xfrm>
          <a:prstGeom prst="line">
            <a:avLst/>
          </a:prstGeom>
          <a:ln w="6350">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79" name="Shape 79"/>
          <p:cNvSpPr>
            <a:spLocks noGrp="1"/>
          </p:cNvSpPr>
          <p:nvPr>
            <p:ph type="body" idx="1"/>
          </p:nvPr>
        </p:nvSpPr>
        <p:spPr>
          <a:xfrm>
            <a:off x="838206" y="965283"/>
            <a:ext cx="10515601" cy="359284"/>
          </a:xfrm>
          <a:prstGeom prst="rect">
            <a:avLst/>
          </a:prstGeom>
        </p:spPr>
        <p:txBody>
          <a:bodyPr lIns="41148" tIns="41148" rIns="41148" bIns="41148" anchor="ctr"/>
          <a:lstStyle>
            <a:lvl1pPr algn="ctr">
              <a:defRPr sz="1867" b="0">
                <a:solidFill>
                  <a:srgbClr val="898682"/>
                </a:solidFill>
                <a:latin typeface="Times New Roman"/>
                <a:ea typeface="Times New Roman"/>
                <a:cs typeface="Times New Roman"/>
                <a:sym typeface="Times New Roman"/>
              </a:defRPr>
            </a:lvl1pPr>
            <a:lvl2pPr indent="548620" algn="ctr">
              <a:defRPr sz="1867" b="0">
                <a:solidFill>
                  <a:srgbClr val="898682"/>
                </a:solidFill>
                <a:latin typeface="Times New Roman"/>
                <a:ea typeface="Times New Roman"/>
                <a:cs typeface="Times New Roman"/>
                <a:sym typeface="Times New Roman"/>
              </a:defRPr>
            </a:lvl2pPr>
            <a:lvl3pPr indent="1097241" algn="ctr">
              <a:defRPr sz="1867" b="0">
                <a:solidFill>
                  <a:srgbClr val="898682"/>
                </a:solidFill>
                <a:latin typeface="Times New Roman"/>
                <a:ea typeface="Times New Roman"/>
                <a:cs typeface="Times New Roman"/>
                <a:sym typeface="Times New Roman"/>
              </a:defRPr>
            </a:lvl3pPr>
            <a:lvl4pPr indent="1645860" algn="ctr">
              <a:defRPr sz="1867" b="0">
                <a:solidFill>
                  <a:srgbClr val="898682"/>
                </a:solidFill>
                <a:latin typeface="Times New Roman"/>
                <a:ea typeface="Times New Roman"/>
                <a:cs typeface="Times New Roman"/>
                <a:sym typeface="Times New Roman"/>
              </a:defRPr>
            </a:lvl4pPr>
            <a:lvl5pPr indent="2194482" algn="ctr">
              <a:defRPr sz="1867" b="0">
                <a:solidFill>
                  <a:srgbClr val="898682"/>
                </a:solidFill>
                <a:latin typeface="Times New Roman"/>
                <a:ea typeface="Times New Roman"/>
                <a:cs typeface="Times New Roman"/>
                <a:sym typeface="Times New Roman"/>
              </a:defRPr>
            </a:lvl5pPr>
          </a:lstStyle>
          <a:p>
            <a:pPr lvl="0">
              <a:defRPr sz="1800">
                <a:solidFill>
                  <a:srgbClr val="000000"/>
                </a:solidFill>
              </a:defRPr>
            </a:pPr>
            <a:r>
              <a:rPr sz="1867">
                <a:solidFill>
                  <a:srgbClr val="898682"/>
                </a:solidFill>
              </a:rPr>
              <a:t>Body Level One</a:t>
            </a:r>
          </a:p>
          <a:p>
            <a:pPr lvl="1">
              <a:defRPr sz="1800">
                <a:solidFill>
                  <a:srgbClr val="000000"/>
                </a:solidFill>
              </a:defRPr>
            </a:pPr>
            <a:r>
              <a:rPr sz="1867">
                <a:solidFill>
                  <a:srgbClr val="898682"/>
                </a:solidFill>
              </a:rPr>
              <a:t>Body Level Two</a:t>
            </a:r>
          </a:p>
          <a:p>
            <a:pPr lvl="2">
              <a:defRPr sz="1800">
                <a:solidFill>
                  <a:srgbClr val="000000"/>
                </a:solidFill>
              </a:defRPr>
            </a:pPr>
            <a:r>
              <a:rPr sz="1867">
                <a:solidFill>
                  <a:srgbClr val="898682"/>
                </a:solidFill>
              </a:rPr>
              <a:t>Body Level Three</a:t>
            </a:r>
          </a:p>
          <a:p>
            <a:pPr lvl="3">
              <a:defRPr sz="1800">
                <a:solidFill>
                  <a:srgbClr val="000000"/>
                </a:solidFill>
              </a:defRPr>
            </a:pPr>
            <a:r>
              <a:rPr sz="1867">
                <a:solidFill>
                  <a:srgbClr val="898682"/>
                </a:solidFill>
              </a:rPr>
              <a:t>Body Level Four</a:t>
            </a:r>
          </a:p>
          <a:p>
            <a:pPr lvl="4">
              <a:defRPr sz="1800">
                <a:solidFill>
                  <a:srgbClr val="000000"/>
                </a:solidFill>
              </a:defRPr>
            </a:pPr>
            <a:r>
              <a:rPr sz="1867">
                <a:solidFill>
                  <a:srgbClr val="898682"/>
                </a:solidFill>
              </a:rPr>
              <a:t>Body Level Five</a:t>
            </a:r>
          </a:p>
        </p:txBody>
      </p:sp>
      <p:sp>
        <p:nvSpPr>
          <p:cNvPr id="80" name="Shape 80"/>
          <p:cNvSpPr>
            <a:spLocks noGrp="1"/>
          </p:cNvSpPr>
          <p:nvPr>
            <p:ph type="title"/>
          </p:nvPr>
        </p:nvSpPr>
        <p:spPr>
          <a:xfrm>
            <a:off x="838200" y="404207"/>
            <a:ext cx="10515600" cy="561077"/>
          </a:xfrm>
          <a:prstGeom prst="rect">
            <a:avLst/>
          </a:prstGeom>
        </p:spPr>
        <p:txBody>
          <a:bodyPr/>
          <a:lstStyle/>
          <a:p>
            <a:pPr lvl="0">
              <a:defRPr sz="1800">
                <a:solidFill>
                  <a:srgbClr val="000000"/>
                </a:solidFill>
              </a:defRPr>
            </a:pPr>
            <a:r>
              <a:rPr sz="3200">
                <a:solidFill>
                  <a:srgbClr val="5C3B97"/>
                </a:solidFill>
              </a:rPr>
              <a:t>Title Text</a:t>
            </a:r>
          </a:p>
        </p:txBody>
      </p:sp>
      <p:sp>
        <p:nvSpPr>
          <p:cNvPr id="81" name="Shape 81"/>
          <p:cNvSpPr>
            <a:spLocks noGrp="1"/>
          </p:cNvSpPr>
          <p:nvPr>
            <p:ph type="sldNum" sz="quarter" idx="2"/>
          </p:nvPr>
        </p:nvSpPr>
        <p:spPr>
          <a:prstGeom prst="rect">
            <a:avLst/>
          </a:prstGeom>
        </p:spPr>
        <p:txBody>
          <a:bodyPr/>
          <a:lstStyle/>
          <a:p>
            <a:fld id="{86CB4B4D-7CA3-9044-876B-883B54F8677D}" type="slidenum">
              <a:rPr/>
              <a:pPr/>
              <a:t>‹#›</a:t>
            </a:fld>
            <a:endParaRPr/>
          </a:p>
        </p:txBody>
      </p:sp>
      <p:grpSp>
        <p:nvGrpSpPr>
          <p:cNvPr id="85" name="Group 85"/>
          <p:cNvGrpSpPr/>
          <p:nvPr/>
        </p:nvGrpSpPr>
        <p:grpSpPr>
          <a:xfrm>
            <a:off x="719101" y="6475198"/>
            <a:ext cx="812908" cy="304919"/>
            <a:chOff x="0" y="0"/>
            <a:chExt cx="609679" cy="228688"/>
          </a:xfrm>
        </p:grpSpPr>
        <p:sp>
          <p:nvSpPr>
            <p:cNvPr id="82" name="Shape 82"/>
            <p:cNvSpPr/>
            <p:nvPr/>
          </p:nvSpPr>
          <p:spPr>
            <a:xfrm>
              <a:off x="227333" y="-1"/>
              <a:ext cx="363720" cy="228690"/>
            </a:xfrm>
            <a:custGeom>
              <a:avLst/>
              <a:gdLst/>
              <a:ahLst/>
              <a:cxnLst>
                <a:cxn ang="0">
                  <a:pos x="wd2" y="hd2"/>
                </a:cxn>
                <a:cxn ang="5400000">
                  <a:pos x="wd2" y="hd2"/>
                </a:cxn>
                <a:cxn ang="10800000">
                  <a:pos x="wd2" y="hd2"/>
                </a:cxn>
                <a:cxn ang="16200000">
                  <a:pos x="wd2" y="hd2"/>
                </a:cxn>
              </a:cxnLst>
              <a:rect l="0" t="0" r="r" b="b"/>
              <a:pathLst>
                <a:path w="21573" h="21600" extrusionOk="0">
                  <a:moveTo>
                    <a:pt x="19374" y="5853"/>
                  </a:moveTo>
                  <a:cubicBezTo>
                    <a:pt x="18804" y="10785"/>
                    <a:pt x="18804" y="10785"/>
                    <a:pt x="18804" y="10785"/>
                  </a:cubicBezTo>
                  <a:cubicBezTo>
                    <a:pt x="16730" y="5869"/>
                    <a:pt x="16730" y="5869"/>
                    <a:pt x="16730" y="5869"/>
                  </a:cubicBezTo>
                  <a:cubicBezTo>
                    <a:pt x="14462" y="5869"/>
                    <a:pt x="14462" y="5869"/>
                    <a:pt x="14462" y="5869"/>
                  </a:cubicBezTo>
                  <a:cubicBezTo>
                    <a:pt x="14434" y="6069"/>
                    <a:pt x="14434" y="6069"/>
                    <a:pt x="14434" y="6069"/>
                  </a:cubicBezTo>
                  <a:cubicBezTo>
                    <a:pt x="14279" y="5024"/>
                    <a:pt x="13989" y="4056"/>
                    <a:pt x="13555" y="3151"/>
                  </a:cubicBezTo>
                  <a:cubicBezTo>
                    <a:pt x="13527" y="3072"/>
                    <a:pt x="13527" y="3072"/>
                    <a:pt x="13527" y="3072"/>
                  </a:cubicBezTo>
                  <a:cubicBezTo>
                    <a:pt x="13420" y="2887"/>
                    <a:pt x="13324" y="2688"/>
                    <a:pt x="13218" y="2519"/>
                  </a:cubicBezTo>
                  <a:cubicBezTo>
                    <a:pt x="12234" y="831"/>
                    <a:pt x="10892" y="0"/>
                    <a:pt x="9194" y="0"/>
                  </a:cubicBezTo>
                  <a:cubicBezTo>
                    <a:pt x="7236" y="0"/>
                    <a:pt x="5393" y="1061"/>
                    <a:pt x="3658" y="3179"/>
                  </a:cubicBezTo>
                  <a:cubicBezTo>
                    <a:pt x="2818" y="4193"/>
                    <a:pt x="2125" y="5331"/>
                    <a:pt x="1574" y="6575"/>
                  </a:cubicBezTo>
                  <a:cubicBezTo>
                    <a:pt x="1767" y="6606"/>
                    <a:pt x="1767" y="6606"/>
                    <a:pt x="1767" y="6606"/>
                  </a:cubicBezTo>
                  <a:cubicBezTo>
                    <a:pt x="1883" y="6637"/>
                    <a:pt x="1989" y="6746"/>
                    <a:pt x="2047" y="6929"/>
                  </a:cubicBezTo>
                  <a:cubicBezTo>
                    <a:pt x="2104" y="7099"/>
                    <a:pt x="2104" y="7299"/>
                    <a:pt x="2047" y="7482"/>
                  </a:cubicBezTo>
                  <a:cubicBezTo>
                    <a:pt x="1873" y="8035"/>
                    <a:pt x="802" y="11352"/>
                    <a:pt x="1" y="13795"/>
                  </a:cubicBezTo>
                  <a:cubicBezTo>
                    <a:pt x="-27" y="15654"/>
                    <a:pt x="271" y="17252"/>
                    <a:pt x="918" y="18604"/>
                  </a:cubicBezTo>
                  <a:cubicBezTo>
                    <a:pt x="938" y="18649"/>
                    <a:pt x="966" y="18696"/>
                    <a:pt x="986" y="18741"/>
                  </a:cubicBezTo>
                  <a:cubicBezTo>
                    <a:pt x="1091" y="18941"/>
                    <a:pt x="1188" y="19126"/>
                    <a:pt x="1303" y="19311"/>
                  </a:cubicBezTo>
                  <a:cubicBezTo>
                    <a:pt x="2250" y="20847"/>
                    <a:pt x="3599" y="21600"/>
                    <a:pt x="5355" y="21600"/>
                  </a:cubicBezTo>
                  <a:cubicBezTo>
                    <a:pt x="7409" y="21600"/>
                    <a:pt x="9282" y="20570"/>
                    <a:pt x="10979" y="18511"/>
                  </a:cubicBezTo>
                  <a:cubicBezTo>
                    <a:pt x="12157" y="17082"/>
                    <a:pt x="13054" y="15377"/>
                    <a:pt x="13672" y="13425"/>
                  </a:cubicBezTo>
                  <a:cubicBezTo>
                    <a:pt x="13672" y="13425"/>
                    <a:pt x="13739" y="13318"/>
                    <a:pt x="13720" y="13565"/>
                  </a:cubicBezTo>
                  <a:cubicBezTo>
                    <a:pt x="13710" y="13810"/>
                    <a:pt x="13691" y="13948"/>
                    <a:pt x="13691" y="13948"/>
                  </a:cubicBezTo>
                  <a:cubicBezTo>
                    <a:pt x="13402" y="16191"/>
                    <a:pt x="13402" y="16191"/>
                    <a:pt x="13402" y="16191"/>
                  </a:cubicBezTo>
                  <a:cubicBezTo>
                    <a:pt x="15476" y="16191"/>
                    <a:pt x="15476" y="16191"/>
                    <a:pt x="15476" y="16191"/>
                  </a:cubicBezTo>
                  <a:cubicBezTo>
                    <a:pt x="16141" y="10785"/>
                    <a:pt x="16141" y="10785"/>
                    <a:pt x="16141" y="10785"/>
                  </a:cubicBezTo>
                  <a:cubicBezTo>
                    <a:pt x="18264" y="16208"/>
                    <a:pt x="18264" y="16208"/>
                    <a:pt x="18264" y="16208"/>
                  </a:cubicBezTo>
                  <a:cubicBezTo>
                    <a:pt x="20444" y="16208"/>
                    <a:pt x="20444" y="16208"/>
                    <a:pt x="20444" y="16208"/>
                  </a:cubicBezTo>
                  <a:cubicBezTo>
                    <a:pt x="21573" y="5853"/>
                    <a:pt x="21573" y="5853"/>
                    <a:pt x="21573" y="5853"/>
                  </a:cubicBezTo>
                  <a:lnTo>
                    <a:pt x="19374" y="5853"/>
                  </a:lnTo>
                  <a:close/>
                  <a:moveTo>
                    <a:pt x="11818" y="12012"/>
                  </a:moveTo>
                  <a:cubicBezTo>
                    <a:pt x="11375" y="14624"/>
                    <a:pt x="10661" y="16759"/>
                    <a:pt x="9649" y="18281"/>
                  </a:cubicBezTo>
                  <a:cubicBezTo>
                    <a:pt x="8635" y="19803"/>
                    <a:pt x="7478" y="20555"/>
                    <a:pt x="6166" y="20555"/>
                  </a:cubicBezTo>
                  <a:cubicBezTo>
                    <a:pt x="4660" y="20555"/>
                    <a:pt x="3590" y="19480"/>
                    <a:pt x="2954" y="17343"/>
                  </a:cubicBezTo>
                  <a:cubicBezTo>
                    <a:pt x="2307" y="15208"/>
                    <a:pt x="2259" y="12551"/>
                    <a:pt x="2799" y="9357"/>
                  </a:cubicBezTo>
                  <a:cubicBezTo>
                    <a:pt x="3224" y="6867"/>
                    <a:pt x="3966" y="4839"/>
                    <a:pt x="5037" y="3303"/>
                  </a:cubicBezTo>
                  <a:cubicBezTo>
                    <a:pt x="6108" y="1767"/>
                    <a:pt x="7303" y="999"/>
                    <a:pt x="8616" y="999"/>
                  </a:cubicBezTo>
                  <a:cubicBezTo>
                    <a:pt x="10121" y="999"/>
                    <a:pt x="11173" y="2028"/>
                    <a:pt x="11771" y="4086"/>
                  </a:cubicBezTo>
                  <a:cubicBezTo>
                    <a:pt x="12369" y="6161"/>
                    <a:pt x="12369" y="8742"/>
                    <a:pt x="11818" y="12012"/>
                  </a:cubicBez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83" name="Shape 83"/>
            <p:cNvSpPr/>
            <p:nvPr/>
          </p:nvSpPr>
          <p:spPr>
            <a:xfrm>
              <a:off x="-1" y="71435"/>
              <a:ext cx="256342" cy="144690"/>
            </a:xfrm>
            <a:custGeom>
              <a:avLst/>
              <a:gdLst/>
              <a:ahLst/>
              <a:cxnLst>
                <a:cxn ang="0">
                  <a:pos x="wd2" y="hd2"/>
                </a:cxn>
                <a:cxn ang="5400000">
                  <a:pos x="wd2" y="hd2"/>
                </a:cxn>
                <a:cxn ang="10800000">
                  <a:pos x="wd2" y="hd2"/>
                </a:cxn>
                <a:cxn ang="16200000">
                  <a:pos x="wd2" y="hd2"/>
                </a:cxn>
              </a:cxnLst>
              <a:rect l="0" t="0" r="r" b="b"/>
              <a:pathLst>
                <a:path w="21600" h="21588" extrusionOk="0">
                  <a:moveTo>
                    <a:pt x="18734" y="71"/>
                  </a:moveTo>
                  <a:cubicBezTo>
                    <a:pt x="16447" y="8006"/>
                    <a:pt x="16447" y="8006"/>
                    <a:pt x="16447" y="8006"/>
                  </a:cubicBezTo>
                  <a:cubicBezTo>
                    <a:pt x="15761" y="97"/>
                    <a:pt x="15761" y="97"/>
                    <a:pt x="15761" y="97"/>
                  </a:cubicBezTo>
                  <a:cubicBezTo>
                    <a:pt x="12444" y="825"/>
                    <a:pt x="12444" y="825"/>
                    <a:pt x="12444" y="825"/>
                  </a:cubicBezTo>
                  <a:cubicBezTo>
                    <a:pt x="12513" y="1287"/>
                    <a:pt x="12513" y="1287"/>
                    <a:pt x="12513" y="1287"/>
                  </a:cubicBezTo>
                  <a:cubicBezTo>
                    <a:pt x="12183" y="559"/>
                    <a:pt x="11635" y="71"/>
                    <a:pt x="10895" y="71"/>
                  </a:cubicBezTo>
                  <a:cubicBezTo>
                    <a:pt x="9923" y="71"/>
                    <a:pt x="9129" y="1020"/>
                    <a:pt x="8292" y="2352"/>
                  </a:cubicBezTo>
                  <a:cubicBezTo>
                    <a:pt x="8100" y="1140"/>
                    <a:pt x="7566" y="49"/>
                    <a:pt x="6469" y="49"/>
                  </a:cubicBezTo>
                  <a:cubicBezTo>
                    <a:pt x="5469" y="49"/>
                    <a:pt x="4728" y="994"/>
                    <a:pt x="3893" y="2352"/>
                  </a:cubicBezTo>
                  <a:cubicBezTo>
                    <a:pt x="3660" y="0"/>
                    <a:pt x="3660" y="0"/>
                    <a:pt x="3660" y="0"/>
                  </a:cubicBezTo>
                  <a:cubicBezTo>
                    <a:pt x="589" y="728"/>
                    <a:pt x="589" y="728"/>
                    <a:pt x="589" y="728"/>
                  </a:cubicBezTo>
                  <a:cubicBezTo>
                    <a:pt x="959" y="3639"/>
                    <a:pt x="959" y="3639"/>
                    <a:pt x="959" y="3639"/>
                  </a:cubicBezTo>
                  <a:cubicBezTo>
                    <a:pt x="0" y="14923"/>
                    <a:pt x="0" y="14923"/>
                    <a:pt x="0" y="14923"/>
                  </a:cubicBezTo>
                  <a:cubicBezTo>
                    <a:pt x="2878" y="14923"/>
                    <a:pt x="2878" y="14923"/>
                    <a:pt x="2878" y="14923"/>
                  </a:cubicBezTo>
                  <a:cubicBezTo>
                    <a:pt x="3660" y="5364"/>
                    <a:pt x="3660" y="5364"/>
                    <a:pt x="3660" y="5364"/>
                  </a:cubicBezTo>
                  <a:cubicBezTo>
                    <a:pt x="3961" y="4659"/>
                    <a:pt x="4276" y="4464"/>
                    <a:pt x="4564" y="4464"/>
                  </a:cubicBezTo>
                  <a:cubicBezTo>
                    <a:pt x="5098" y="4464"/>
                    <a:pt x="5181" y="5098"/>
                    <a:pt x="5126" y="5800"/>
                  </a:cubicBezTo>
                  <a:cubicBezTo>
                    <a:pt x="4522" y="14923"/>
                    <a:pt x="4522" y="14923"/>
                    <a:pt x="4522" y="14923"/>
                  </a:cubicBezTo>
                  <a:cubicBezTo>
                    <a:pt x="7468" y="14923"/>
                    <a:pt x="7468" y="14923"/>
                    <a:pt x="7468" y="14923"/>
                  </a:cubicBezTo>
                  <a:cubicBezTo>
                    <a:pt x="8265" y="5364"/>
                    <a:pt x="8265" y="5364"/>
                    <a:pt x="8265" y="5364"/>
                  </a:cubicBezTo>
                  <a:cubicBezTo>
                    <a:pt x="8635" y="4828"/>
                    <a:pt x="8949" y="4513"/>
                    <a:pt x="9264" y="4513"/>
                  </a:cubicBezTo>
                  <a:cubicBezTo>
                    <a:pt x="9730" y="4513"/>
                    <a:pt x="9853" y="5121"/>
                    <a:pt x="9785" y="5995"/>
                  </a:cubicBezTo>
                  <a:cubicBezTo>
                    <a:pt x="9031" y="14923"/>
                    <a:pt x="9031" y="14923"/>
                    <a:pt x="9031" y="14923"/>
                  </a:cubicBezTo>
                  <a:cubicBezTo>
                    <a:pt x="11978" y="14923"/>
                    <a:pt x="11978" y="14923"/>
                    <a:pt x="11978" y="14923"/>
                  </a:cubicBezTo>
                  <a:cubicBezTo>
                    <a:pt x="12842" y="4659"/>
                    <a:pt x="12842" y="4659"/>
                    <a:pt x="12842" y="4659"/>
                  </a:cubicBezTo>
                  <a:cubicBezTo>
                    <a:pt x="12857" y="4442"/>
                    <a:pt x="12869" y="4224"/>
                    <a:pt x="12882" y="4029"/>
                  </a:cubicBezTo>
                  <a:cubicBezTo>
                    <a:pt x="14295" y="14803"/>
                    <a:pt x="14295" y="14803"/>
                    <a:pt x="14295" y="14803"/>
                  </a:cubicBezTo>
                  <a:cubicBezTo>
                    <a:pt x="14007" y="15700"/>
                    <a:pt x="13335" y="17204"/>
                    <a:pt x="11554" y="17545"/>
                  </a:cubicBezTo>
                  <a:cubicBezTo>
                    <a:pt x="10993" y="17665"/>
                    <a:pt x="10745" y="17643"/>
                    <a:pt x="10472" y="17496"/>
                  </a:cubicBezTo>
                  <a:cubicBezTo>
                    <a:pt x="10484" y="21477"/>
                    <a:pt x="10484" y="21477"/>
                    <a:pt x="10484" y="21477"/>
                  </a:cubicBezTo>
                  <a:cubicBezTo>
                    <a:pt x="10745" y="21600"/>
                    <a:pt x="11018" y="21600"/>
                    <a:pt x="11664" y="21574"/>
                  </a:cubicBezTo>
                  <a:cubicBezTo>
                    <a:pt x="13678" y="21428"/>
                    <a:pt x="16008" y="18952"/>
                    <a:pt x="17447" y="14852"/>
                  </a:cubicBezTo>
                  <a:cubicBezTo>
                    <a:pt x="17694" y="14147"/>
                    <a:pt x="21600" y="728"/>
                    <a:pt x="21600" y="728"/>
                  </a:cubicBezTo>
                  <a:lnTo>
                    <a:pt x="18734" y="71"/>
                  </a:lnTo>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84" name="Shape 84"/>
            <p:cNvSpPr/>
            <p:nvPr/>
          </p:nvSpPr>
          <p:spPr>
            <a:xfrm>
              <a:off x="598947" y="61930"/>
              <a:ext cx="10733" cy="10445"/>
            </a:xfrm>
            <a:custGeom>
              <a:avLst/>
              <a:gdLst/>
              <a:ahLst/>
              <a:cxnLst>
                <a:cxn ang="0">
                  <a:pos x="wd2" y="hd2"/>
                </a:cxn>
                <a:cxn ang="5400000">
                  <a:pos x="wd2" y="hd2"/>
                </a:cxn>
                <a:cxn ang="10800000">
                  <a:pos x="wd2" y="hd2"/>
                </a:cxn>
                <a:cxn ang="16200000">
                  <a:pos x="wd2" y="hd2"/>
                </a:cxn>
              </a:cxnLst>
              <a:rect l="0" t="0" r="r" b="b"/>
              <a:pathLst>
                <a:path w="21600" h="21600" extrusionOk="0">
                  <a:moveTo>
                    <a:pt x="964" y="6088"/>
                  </a:moveTo>
                  <a:cubicBezTo>
                    <a:pt x="1621" y="4735"/>
                    <a:pt x="2278" y="3698"/>
                    <a:pt x="3242" y="2706"/>
                  </a:cubicBezTo>
                  <a:cubicBezTo>
                    <a:pt x="4250" y="2029"/>
                    <a:pt x="5564" y="1037"/>
                    <a:pt x="6879" y="676"/>
                  </a:cubicBezTo>
                  <a:cubicBezTo>
                    <a:pt x="7843" y="0"/>
                    <a:pt x="9464" y="0"/>
                    <a:pt x="10778" y="0"/>
                  </a:cubicBezTo>
                  <a:cubicBezTo>
                    <a:pt x="12092" y="0"/>
                    <a:pt x="13407" y="0"/>
                    <a:pt x="14721" y="676"/>
                  </a:cubicBezTo>
                  <a:cubicBezTo>
                    <a:pt x="16036" y="1037"/>
                    <a:pt x="17350" y="2029"/>
                    <a:pt x="18314" y="2706"/>
                  </a:cubicBezTo>
                  <a:cubicBezTo>
                    <a:pt x="19278" y="3698"/>
                    <a:pt x="19935" y="4735"/>
                    <a:pt x="20592" y="6088"/>
                  </a:cubicBezTo>
                  <a:cubicBezTo>
                    <a:pt x="21249" y="7441"/>
                    <a:pt x="21600" y="9109"/>
                    <a:pt x="21600" y="10823"/>
                  </a:cubicBezTo>
                  <a:cubicBezTo>
                    <a:pt x="21600" y="12130"/>
                    <a:pt x="21249" y="13844"/>
                    <a:pt x="20592" y="15197"/>
                  </a:cubicBezTo>
                  <a:cubicBezTo>
                    <a:pt x="19935" y="16504"/>
                    <a:pt x="19278" y="17542"/>
                    <a:pt x="18314" y="18534"/>
                  </a:cubicBezTo>
                  <a:cubicBezTo>
                    <a:pt x="17350" y="19571"/>
                    <a:pt x="16036" y="20247"/>
                    <a:pt x="14721" y="20563"/>
                  </a:cubicBezTo>
                  <a:cubicBezTo>
                    <a:pt x="13407" y="21239"/>
                    <a:pt x="12092" y="21600"/>
                    <a:pt x="10778" y="21600"/>
                  </a:cubicBezTo>
                  <a:cubicBezTo>
                    <a:pt x="9464" y="21600"/>
                    <a:pt x="7843" y="21239"/>
                    <a:pt x="6879" y="20563"/>
                  </a:cubicBezTo>
                  <a:cubicBezTo>
                    <a:pt x="5564" y="20247"/>
                    <a:pt x="4250" y="19571"/>
                    <a:pt x="3242" y="18534"/>
                  </a:cubicBezTo>
                  <a:cubicBezTo>
                    <a:pt x="2278" y="17542"/>
                    <a:pt x="1621" y="16504"/>
                    <a:pt x="964" y="15197"/>
                  </a:cubicBezTo>
                  <a:cubicBezTo>
                    <a:pt x="307" y="13844"/>
                    <a:pt x="0" y="12130"/>
                    <a:pt x="0" y="10823"/>
                  </a:cubicBezTo>
                  <a:cubicBezTo>
                    <a:pt x="0" y="9109"/>
                    <a:pt x="307" y="7441"/>
                    <a:pt x="964" y="6088"/>
                  </a:cubicBezTo>
                  <a:close/>
                  <a:moveTo>
                    <a:pt x="3593" y="14159"/>
                  </a:moveTo>
                  <a:cubicBezTo>
                    <a:pt x="3899" y="15197"/>
                    <a:pt x="4557" y="15828"/>
                    <a:pt x="5214" y="16865"/>
                  </a:cubicBezTo>
                  <a:cubicBezTo>
                    <a:pt x="5871" y="17542"/>
                    <a:pt x="6879" y="18218"/>
                    <a:pt x="7843" y="18534"/>
                  </a:cubicBezTo>
                  <a:cubicBezTo>
                    <a:pt x="8500" y="18894"/>
                    <a:pt x="9814" y="19210"/>
                    <a:pt x="10778" y="19210"/>
                  </a:cubicBezTo>
                  <a:cubicBezTo>
                    <a:pt x="11786" y="19210"/>
                    <a:pt x="12750" y="18894"/>
                    <a:pt x="13714" y="18534"/>
                  </a:cubicBezTo>
                  <a:cubicBezTo>
                    <a:pt x="14721" y="18218"/>
                    <a:pt x="15685" y="17542"/>
                    <a:pt x="16342" y="16865"/>
                  </a:cubicBezTo>
                  <a:cubicBezTo>
                    <a:pt x="17000" y="15828"/>
                    <a:pt x="17657" y="15197"/>
                    <a:pt x="18007" y="14159"/>
                  </a:cubicBezTo>
                  <a:cubicBezTo>
                    <a:pt x="18314" y="13167"/>
                    <a:pt x="18665" y="11815"/>
                    <a:pt x="18665" y="10823"/>
                  </a:cubicBezTo>
                  <a:cubicBezTo>
                    <a:pt x="18665" y="9470"/>
                    <a:pt x="18314" y="8433"/>
                    <a:pt x="18007" y="7441"/>
                  </a:cubicBezTo>
                  <a:cubicBezTo>
                    <a:pt x="17657" y="6088"/>
                    <a:pt x="17000" y="5411"/>
                    <a:pt x="16342" y="4735"/>
                  </a:cubicBezTo>
                  <a:cubicBezTo>
                    <a:pt x="15685" y="3698"/>
                    <a:pt x="14721" y="3382"/>
                    <a:pt x="13714" y="2706"/>
                  </a:cubicBezTo>
                  <a:cubicBezTo>
                    <a:pt x="12750" y="2390"/>
                    <a:pt x="11786" y="2029"/>
                    <a:pt x="10778" y="2029"/>
                  </a:cubicBezTo>
                  <a:cubicBezTo>
                    <a:pt x="9814" y="2029"/>
                    <a:pt x="8500" y="2390"/>
                    <a:pt x="7843" y="2706"/>
                  </a:cubicBezTo>
                  <a:cubicBezTo>
                    <a:pt x="6879" y="3382"/>
                    <a:pt x="5871" y="3698"/>
                    <a:pt x="5214" y="4735"/>
                  </a:cubicBezTo>
                  <a:cubicBezTo>
                    <a:pt x="4557" y="5411"/>
                    <a:pt x="3899" y="6088"/>
                    <a:pt x="3593" y="7441"/>
                  </a:cubicBezTo>
                  <a:cubicBezTo>
                    <a:pt x="2935" y="8433"/>
                    <a:pt x="2935" y="9470"/>
                    <a:pt x="2935" y="10823"/>
                  </a:cubicBezTo>
                  <a:cubicBezTo>
                    <a:pt x="2935" y="11815"/>
                    <a:pt x="2935" y="13167"/>
                    <a:pt x="3593" y="14159"/>
                  </a:cubicBezTo>
                  <a:close/>
                  <a:moveTo>
                    <a:pt x="11129" y="4735"/>
                  </a:moveTo>
                  <a:cubicBezTo>
                    <a:pt x="12443" y="4735"/>
                    <a:pt x="13714" y="4735"/>
                    <a:pt x="14415" y="5411"/>
                  </a:cubicBezTo>
                  <a:cubicBezTo>
                    <a:pt x="15378" y="6088"/>
                    <a:pt x="15685" y="6764"/>
                    <a:pt x="15685" y="8117"/>
                  </a:cubicBezTo>
                  <a:cubicBezTo>
                    <a:pt x="15685" y="8793"/>
                    <a:pt x="15685" y="9109"/>
                    <a:pt x="15378" y="9470"/>
                  </a:cubicBezTo>
                  <a:cubicBezTo>
                    <a:pt x="15378" y="10101"/>
                    <a:pt x="15028" y="10462"/>
                    <a:pt x="14721" y="10462"/>
                  </a:cubicBezTo>
                  <a:cubicBezTo>
                    <a:pt x="14415" y="10823"/>
                    <a:pt x="14064" y="11138"/>
                    <a:pt x="13714" y="11138"/>
                  </a:cubicBezTo>
                  <a:cubicBezTo>
                    <a:pt x="13407" y="11138"/>
                    <a:pt x="13100" y="11454"/>
                    <a:pt x="12443" y="11454"/>
                  </a:cubicBezTo>
                  <a:cubicBezTo>
                    <a:pt x="15685" y="16504"/>
                    <a:pt x="15685" y="16504"/>
                    <a:pt x="15685" y="16504"/>
                  </a:cubicBezTo>
                  <a:cubicBezTo>
                    <a:pt x="13407" y="16504"/>
                    <a:pt x="13407" y="16504"/>
                    <a:pt x="13407" y="16504"/>
                  </a:cubicBezTo>
                  <a:cubicBezTo>
                    <a:pt x="10471" y="11454"/>
                    <a:pt x="10471" y="11454"/>
                    <a:pt x="10471" y="11454"/>
                  </a:cubicBezTo>
                  <a:cubicBezTo>
                    <a:pt x="8806" y="11454"/>
                    <a:pt x="8806" y="11454"/>
                    <a:pt x="8806" y="11454"/>
                  </a:cubicBezTo>
                  <a:cubicBezTo>
                    <a:pt x="8806" y="16504"/>
                    <a:pt x="8806" y="16504"/>
                    <a:pt x="8806" y="16504"/>
                  </a:cubicBezTo>
                  <a:cubicBezTo>
                    <a:pt x="6528" y="16504"/>
                    <a:pt x="6528" y="16504"/>
                    <a:pt x="6528" y="16504"/>
                  </a:cubicBezTo>
                  <a:cubicBezTo>
                    <a:pt x="6528" y="4735"/>
                    <a:pt x="6528" y="4735"/>
                    <a:pt x="6528" y="4735"/>
                  </a:cubicBezTo>
                  <a:lnTo>
                    <a:pt x="11129" y="4735"/>
                  </a:lnTo>
                  <a:close/>
                  <a:moveTo>
                    <a:pt x="11129" y="9785"/>
                  </a:moveTo>
                  <a:cubicBezTo>
                    <a:pt x="11786" y="9785"/>
                    <a:pt x="12092" y="9470"/>
                    <a:pt x="12750" y="9470"/>
                  </a:cubicBezTo>
                  <a:cubicBezTo>
                    <a:pt x="13100" y="9109"/>
                    <a:pt x="13407" y="8793"/>
                    <a:pt x="13407" y="8117"/>
                  </a:cubicBezTo>
                  <a:cubicBezTo>
                    <a:pt x="13407" y="7756"/>
                    <a:pt x="13100" y="7441"/>
                    <a:pt x="13100" y="7080"/>
                  </a:cubicBezTo>
                  <a:cubicBezTo>
                    <a:pt x="13100" y="7080"/>
                    <a:pt x="12750" y="6764"/>
                    <a:pt x="12443" y="6764"/>
                  </a:cubicBezTo>
                  <a:cubicBezTo>
                    <a:pt x="12443" y="6764"/>
                    <a:pt x="12092" y="6403"/>
                    <a:pt x="11786" y="6403"/>
                  </a:cubicBezTo>
                  <a:cubicBezTo>
                    <a:pt x="11435" y="6403"/>
                    <a:pt x="11129" y="6403"/>
                    <a:pt x="10778" y="6403"/>
                  </a:cubicBezTo>
                  <a:cubicBezTo>
                    <a:pt x="8806" y="6403"/>
                    <a:pt x="8806" y="6403"/>
                    <a:pt x="8806" y="6403"/>
                  </a:cubicBezTo>
                  <a:cubicBezTo>
                    <a:pt x="8806" y="9785"/>
                    <a:pt x="8806" y="9785"/>
                    <a:pt x="8806" y="9785"/>
                  </a:cubicBezTo>
                  <a:lnTo>
                    <a:pt x="11129" y="9785"/>
                  </a:ln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1212022702"/>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Header and Bullet points 1 column ">
    <p:spTree>
      <p:nvGrpSpPr>
        <p:cNvPr id="1" name=""/>
        <p:cNvGrpSpPr/>
        <p:nvPr/>
      </p:nvGrpSpPr>
      <p:grpSpPr>
        <a:xfrm>
          <a:off x="0" y="0"/>
          <a:ext cx="0" cy="0"/>
          <a:chOff x="0" y="0"/>
          <a:chExt cx="0" cy="0"/>
        </a:xfrm>
      </p:grpSpPr>
      <p:sp>
        <p:nvSpPr>
          <p:cNvPr id="87" name="Shape 87"/>
          <p:cNvSpPr>
            <a:spLocks noGrp="1"/>
          </p:cNvSpPr>
          <p:nvPr>
            <p:ph type="body" idx="1"/>
          </p:nvPr>
        </p:nvSpPr>
        <p:spPr>
          <a:prstGeom prst="rect">
            <a:avLst/>
          </a:prstGeom>
        </p:spPr>
        <p:txBody>
          <a:bodyPr/>
          <a:lstStyle/>
          <a:p>
            <a:pPr lvl="0">
              <a:defRPr sz="1800" b="0">
                <a:solidFill>
                  <a:srgbClr val="000000"/>
                </a:solidFill>
              </a:defRPr>
            </a:pPr>
            <a:r>
              <a:rPr sz="2133" b="1">
                <a:solidFill>
                  <a:srgbClr val="5C3B97"/>
                </a:solidFill>
              </a:rPr>
              <a:t>Body Level One</a:t>
            </a:r>
          </a:p>
          <a:p>
            <a:pPr lvl="1">
              <a:defRPr sz="1800" b="0">
                <a:solidFill>
                  <a:srgbClr val="000000"/>
                </a:solidFill>
              </a:defRPr>
            </a:pPr>
            <a:r>
              <a:rPr sz="2133" b="1">
                <a:solidFill>
                  <a:srgbClr val="5C3B97"/>
                </a:solidFill>
              </a:rPr>
              <a:t>Body Level Two</a:t>
            </a:r>
          </a:p>
          <a:p>
            <a:pPr lvl="2">
              <a:defRPr sz="1800" b="0">
                <a:solidFill>
                  <a:srgbClr val="000000"/>
                </a:solidFill>
              </a:defRPr>
            </a:pPr>
            <a:r>
              <a:rPr sz="2133" b="1">
                <a:solidFill>
                  <a:srgbClr val="5C3B97"/>
                </a:solidFill>
              </a:rPr>
              <a:t>Body Level Three</a:t>
            </a:r>
          </a:p>
          <a:p>
            <a:pPr lvl="3">
              <a:defRPr sz="1800" b="0">
                <a:solidFill>
                  <a:srgbClr val="000000"/>
                </a:solidFill>
              </a:defRPr>
            </a:pPr>
            <a:r>
              <a:rPr sz="2133" b="1">
                <a:solidFill>
                  <a:srgbClr val="5C3B97"/>
                </a:solidFill>
              </a:rPr>
              <a:t>Body Level Four</a:t>
            </a:r>
          </a:p>
          <a:p>
            <a:pPr lvl="4">
              <a:defRPr sz="1800" b="0">
                <a:solidFill>
                  <a:srgbClr val="000000"/>
                </a:solidFill>
              </a:defRPr>
            </a:pPr>
            <a:r>
              <a:rPr sz="2133" b="1">
                <a:solidFill>
                  <a:srgbClr val="5C3B97"/>
                </a:solidFill>
              </a:rPr>
              <a:t>Body Level Five</a:t>
            </a:r>
          </a:p>
        </p:txBody>
      </p:sp>
      <p:sp>
        <p:nvSpPr>
          <p:cNvPr id="88" name="Shape 88"/>
          <p:cNvSpPr>
            <a:spLocks noGrp="1"/>
          </p:cNvSpPr>
          <p:nvPr>
            <p:ph type="title"/>
          </p:nvPr>
        </p:nvSpPr>
        <p:spPr>
          <a:prstGeom prst="rect">
            <a:avLst/>
          </a:prstGeom>
        </p:spPr>
        <p:txBody>
          <a:bodyPr/>
          <a:lstStyle/>
          <a:p>
            <a:pPr lvl="0">
              <a:defRPr sz="1800">
                <a:solidFill>
                  <a:srgbClr val="000000"/>
                </a:solidFill>
              </a:defRPr>
            </a:pPr>
            <a:r>
              <a:rPr sz="3200">
                <a:solidFill>
                  <a:srgbClr val="5C3B97"/>
                </a:solidFill>
              </a:rPr>
              <a:t>Title Text</a:t>
            </a:r>
          </a:p>
        </p:txBody>
      </p:sp>
      <p:sp>
        <p:nvSpPr>
          <p:cNvPr id="89" name="Shape 89"/>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85124500"/>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37082682"/>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Header and Bullet points 2 column ">
    <p:spTree>
      <p:nvGrpSpPr>
        <p:cNvPr id="1" name=""/>
        <p:cNvGrpSpPr/>
        <p:nvPr/>
      </p:nvGrpSpPr>
      <p:grpSpPr>
        <a:xfrm>
          <a:off x="0" y="0"/>
          <a:ext cx="0" cy="0"/>
          <a:chOff x="0" y="0"/>
          <a:chExt cx="0" cy="0"/>
        </a:xfrm>
      </p:grpSpPr>
      <p:sp>
        <p:nvSpPr>
          <p:cNvPr id="91" name="Shape 91"/>
          <p:cNvSpPr>
            <a:spLocks noGrp="1"/>
          </p:cNvSpPr>
          <p:nvPr>
            <p:ph type="body" idx="1"/>
          </p:nvPr>
        </p:nvSpPr>
        <p:spPr>
          <a:xfrm>
            <a:off x="736394" y="1783455"/>
            <a:ext cx="4813405" cy="2154852"/>
          </a:xfrm>
          <a:prstGeom prst="rect">
            <a:avLst/>
          </a:prstGeom>
        </p:spPr>
        <p:txBody>
          <a:bodyPr/>
          <a:lstStyle/>
          <a:p>
            <a:pPr lvl="0">
              <a:defRPr sz="1800" b="0">
                <a:solidFill>
                  <a:srgbClr val="000000"/>
                </a:solidFill>
              </a:defRPr>
            </a:pPr>
            <a:r>
              <a:rPr sz="2133" b="1">
                <a:solidFill>
                  <a:srgbClr val="5C3B97"/>
                </a:solidFill>
              </a:rPr>
              <a:t>Body Level One</a:t>
            </a:r>
          </a:p>
          <a:p>
            <a:pPr lvl="1">
              <a:defRPr sz="1800" b="0">
                <a:solidFill>
                  <a:srgbClr val="000000"/>
                </a:solidFill>
              </a:defRPr>
            </a:pPr>
            <a:r>
              <a:rPr sz="2133" b="1">
                <a:solidFill>
                  <a:srgbClr val="5C3B97"/>
                </a:solidFill>
              </a:rPr>
              <a:t>Body Level Two</a:t>
            </a:r>
          </a:p>
          <a:p>
            <a:pPr lvl="2">
              <a:defRPr sz="1800" b="0">
                <a:solidFill>
                  <a:srgbClr val="000000"/>
                </a:solidFill>
              </a:defRPr>
            </a:pPr>
            <a:r>
              <a:rPr sz="2133" b="1">
                <a:solidFill>
                  <a:srgbClr val="5C3B97"/>
                </a:solidFill>
              </a:rPr>
              <a:t>Body Level Three</a:t>
            </a:r>
          </a:p>
          <a:p>
            <a:pPr lvl="3">
              <a:defRPr sz="1800" b="0">
                <a:solidFill>
                  <a:srgbClr val="000000"/>
                </a:solidFill>
              </a:defRPr>
            </a:pPr>
            <a:r>
              <a:rPr sz="2133" b="1">
                <a:solidFill>
                  <a:srgbClr val="5C3B97"/>
                </a:solidFill>
              </a:rPr>
              <a:t>Body Level Four</a:t>
            </a:r>
          </a:p>
          <a:p>
            <a:pPr lvl="4">
              <a:defRPr sz="1800" b="0">
                <a:solidFill>
                  <a:srgbClr val="000000"/>
                </a:solidFill>
              </a:defRPr>
            </a:pPr>
            <a:r>
              <a:rPr sz="2133" b="1">
                <a:solidFill>
                  <a:srgbClr val="5C3B97"/>
                </a:solidFill>
              </a:rPr>
              <a:t>Body Level Five</a:t>
            </a:r>
          </a:p>
        </p:txBody>
      </p:sp>
      <p:sp>
        <p:nvSpPr>
          <p:cNvPr id="92" name="Shape 92"/>
          <p:cNvSpPr>
            <a:spLocks noGrp="1"/>
          </p:cNvSpPr>
          <p:nvPr>
            <p:ph type="title"/>
          </p:nvPr>
        </p:nvSpPr>
        <p:spPr>
          <a:prstGeom prst="rect">
            <a:avLst/>
          </a:prstGeom>
        </p:spPr>
        <p:txBody>
          <a:bodyPr/>
          <a:lstStyle/>
          <a:p>
            <a:pPr lvl="0">
              <a:defRPr sz="1800">
                <a:solidFill>
                  <a:srgbClr val="000000"/>
                </a:solidFill>
              </a:defRPr>
            </a:pPr>
            <a:r>
              <a:rPr sz="3200">
                <a:solidFill>
                  <a:srgbClr val="5C3B97"/>
                </a:solidFill>
              </a:rPr>
              <a:t>Title Text</a:t>
            </a:r>
          </a:p>
        </p:txBody>
      </p:sp>
      <p:sp>
        <p:nvSpPr>
          <p:cNvPr id="93" name="Shape 9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80831487"/>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Testimonials">
    <p:spTree>
      <p:nvGrpSpPr>
        <p:cNvPr id="1" name=""/>
        <p:cNvGrpSpPr/>
        <p:nvPr/>
      </p:nvGrpSpPr>
      <p:grpSpPr>
        <a:xfrm>
          <a:off x="0" y="0"/>
          <a:ext cx="0" cy="0"/>
          <a:chOff x="0" y="0"/>
          <a:chExt cx="0" cy="0"/>
        </a:xfrm>
      </p:grpSpPr>
      <p:sp>
        <p:nvSpPr>
          <p:cNvPr id="95" name="Shape 95"/>
          <p:cNvSpPr/>
          <p:nvPr/>
        </p:nvSpPr>
        <p:spPr>
          <a:xfrm>
            <a:off x="0" y="1346200"/>
            <a:ext cx="12192000" cy="3393019"/>
          </a:xfrm>
          <a:prstGeom prst="rect">
            <a:avLst/>
          </a:prstGeom>
          <a:solidFill>
            <a:srgbClr val="5C3B97"/>
          </a:solidFill>
          <a:ln w="12700">
            <a:miter lim="400000"/>
          </a:ln>
        </p:spPr>
        <p:txBody>
          <a:bodyPr lIns="0" tIns="0" rIns="0" bIns="0" anchor="ctr"/>
          <a:lstStyle/>
          <a:p>
            <a:pPr algn="ctr" defTabSz="855315">
              <a:defRPr>
                <a:solidFill>
                  <a:srgbClr val="B4B2B0"/>
                </a:solidFill>
              </a:defRPr>
            </a:pPr>
            <a:endParaRPr sz="1733" kern="0">
              <a:solidFill>
                <a:srgbClr val="B4B2B0"/>
              </a:solidFill>
              <a:latin typeface="Calibri Light"/>
              <a:cs typeface="Arial" charset="0"/>
              <a:sym typeface="Calibri Light"/>
            </a:endParaRPr>
          </a:p>
        </p:txBody>
      </p:sp>
      <p:sp>
        <p:nvSpPr>
          <p:cNvPr id="96" name="Shape 96"/>
          <p:cNvSpPr/>
          <p:nvPr/>
        </p:nvSpPr>
        <p:spPr>
          <a:xfrm>
            <a:off x="325967" y="1096433"/>
            <a:ext cx="476251" cy="254000"/>
          </a:xfrm>
          <a:prstGeom prst="triangle">
            <a:avLst/>
          </a:prstGeom>
          <a:solidFill>
            <a:srgbClr val="5C3B97"/>
          </a:solidFill>
          <a:ln w="12700">
            <a:miter lim="400000"/>
          </a:ln>
        </p:spPr>
        <p:txBody>
          <a:bodyPr lIns="0" tIns="0" rIns="0" bIns="0" anchor="ctr"/>
          <a:lstStyle/>
          <a:p>
            <a:pPr algn="ctr" defTabSz="855315">
              <a:defRPr>
                <a:solidFill>
                  <a:srgbClr val="B4B2B0"/>
                </a:solidFill>
              </a:defRPr>
            </a:pPr>
            <a:endParaRPr sz="1733" kern="0">
              <a:solidFill>
                <a:srgbClr val="B4B2B0"/>
              </a:solidFill>
              <a:latin typeface="Calibri Light"/>
              <a:cs typeface="Arial" charset="0"/>
              <a:sym typeface="Calibri Light"/>
            </a:endParaRPr>
          </a:p>
        </p:txBody>
      </p:sp>
      <p:sp>
        <p:nvSpPr>
          <p:cNvPr id="97" name="Shape 97"/>
          <p:cNvSpPr>
            <a:spLocks noGrp="1"/>
          </p:cNvSpPr>
          <p:nvPr>
            <p:ph type="body" idx="1"/>
          </p:nvPr>
        </p:nvSpPr>
        <p:spPr>
          <a:xfrm>
            <a:off x="811200" y="2065164"/>
            <a:ext cx="10287001" cy="3355712"/>
          </a:xfrm>
          <a:prstGeom prst="rect">
            <a:avLst/>
          </a:prstGeom>
        </p:spPr>
        <p:txBody>
          <a:bodyPr/>
          <a:lstStyle>
            <a:lvl1pPr marL="226477" indent="-226477" algn="ctr">
              <a:defRPr sz="2400" b="0">
                <a:solidFill>
                  <a:srgbClr val="FFFFFF"/>
                </a:solidFill>
                <a:latin typeface="Calibri Light"/>
                <a:ea typeface="Calibri Light"/>
                <a:cs typeface="Calibri Light"/>
                <a:sym typeface="Calibri Light"/>
              </a:defRPr>
            </a:lvl1pPr>
            <a:lvl2pPr marL="661018" indent="-203830" algn="ctr">
              <a:buSzPct val="100000"/>
              <a:buChar char="•"/>
              <a:defRPr sz="2400" b="0">
                <a:solidFill>
                  <a:srgbClr val="FFFFFF"/>
                </a:solidFill>
                <a:latin typeface="Calibri Light"/>
                <a:ea typeface="Calibri Light"/>
                <a:cs typeface="Calibri Light"/>
                <a:sym typeface="Calibri Light"/>
              </a:defRPr>
            </a:lvl2pPr>
            <a:lvl3pPr marL="1118207" indent="-203830" algn="ctr">
              <a:buSzPct val="100000"/>
              <a:buChar char="•"/>
              <a:defRPr sz="2400" b="0">
                <a:solidFill>
                  <a:srgbClr val="FFFFFF"/>
                </a:solidFill>
                <a:latin typeface="Calibri Light"/>
                <a:ea typeface="Calibri Light"/>
                <a:cs typeface="Calibri Light"/>
                <a:sym typeface="Calibri Light"/>
              </a:defRPr>
            </a:lvl3pPr>
            <a:lvl4pPr marL="1575395" indent="-203830" algn="ctr">
              <a:buSzPct val="100000"/>
              <a:buChar char="•"/>
              <a:defRPr sz="2400" b="0">
                <a:solidFill>
                  <a:srgbClr val="FFFFFF"/>
                </a:solidFill>
                <a:latin typeface="Calibri Light"/>
                <a:ea typeface="Calibri Light"/>
                <a:cs typeface="Calibri Light"/>
                <a:sym typeface="Calibri Light"/>
              </a:defRPr>
            </a:lvl4pPr>
            <a:lvl5pPr marL="2032584" indent="-203830" algn="ctr">
              <a:buSzPct val="100000"/>
              <a:buChar char="•"/>
              <a:defRPr sz="2400" b="0">
                <a:solidFill>
                  <a:srgbClr val="FFFFFF"/>
                </a:solidFill>
                <a:latin typeface="Calibri Light"/>
                <a:ea typeface="Calibri Light"/>
                <a:cs typeface="Calibri Light"/>
                <a:sym typeface="Calibri Light"/>
              </a:defRPr>
            </a:lvl5pPr>
          </a:lstStyle>
          <a:p>
            <a:pPr lvl="0">
              <a:defRPr>
                <a:solidFill>
                  <a:srgbClr val="000000"/>
                </a:solidFill>
              </a:defRPr>
            </a:pPr>
            <a:r>
              <a:rPr>
                <a:solidFill>
                  <a:srgbClr val="FFFFFF"/>
                </a:solidFill>
              </a:rPr>
              <a:t>Body Level One</a:t>
            </a:r>
          </a:p>
          <a:p>
            <a:pPr lvl="1">
              <a:defRPr>
                <a:solidFill>
                  <a:srgbClr val="000000"/>
                </a:solidFill>
              </a:defRPr>
            </a:pPr>
            <a:r>
              <a:rPr>
                <a:solidFill>
                  <a:srgbClr val="FFFFFF"/>
                </a:solidFill>
              </a:rPr>
              <a:t>Body Level Two</a:t>
            </a:r>
          </a:p>
          <a:p>
            <a:pPr lvl="2">
              <a:defRPr>
                <a:solidFill>
                  <a:srgbClr val="000000"/>
                </a:solidFill>
              </a:defRPr>
            </a:pPr>
            <a:r>
              <a:rPr>
                <a:solidFill>
                  <a:srgbClr val="FFFFFF"/>
                </a:solidFill>
              </a:rPr>
              <a:t>Body Level Three</a:t>
            </a:r>
          </a:p>
          <a:p>
            <a:pPr lvl="3">
              <a:defRPr>
                <a:solidFill>
                  <a:srgbClr val="000000"/>
                </a:solidFill>
              </a:defRPr>
            </a:pPr>
            <a:r>
              <a:rPr>
                <a:solidFill>
                  <a:srgbClr val="FFFFFF"/>
                </a:solidFill>
              </a:rPr>
              <a:t>Body Level Four</a:t>
            </a:r>
          </a:p>
          <a:p>
            <a:pPr lvl="4">
              <a:defRPr>
                <a:solidFill>
                  <a:srgbClr val="000000"/>
                </a:solidFill>
              </a:defRPr>
            </a:pPr>
            <a:r>
              <a:rPr>
                <a:solidFill>
                  <a:srgbClr val="FFFFFF"/>
                </a:solidFill>
              </a:rPr>
              <a:t>Body Level Five</a:t>
            </a:r>
          </a:p>
        </p:txBody>
      </p:sp>
    </p:spTree>
    <p:extLst>
      <p:ext uri="{BB962C8B-B14F-4D97-AF65-F5344CB8AC3E}">
        <p14:creationId xmlns:p14="http://schemas.microsoft.com/office/powerpoint/2010/main" val="2343620207"/>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Multiple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346436"/>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Left photo">
    <p:spTree>
      <p:nvGrpSpPr>
        <p:cNvPr id="1" name=""/>
        <p:cNvGrpSpPr/>
        <p:nvPr/>
      </p:nvGrpSpPr>
      <p:grpSpPr>
        <a:xfrm>
          <a:off x="0" y="0"/>
          <a:ext cx="0" cy="0"/>
          <a:chOff x="0" y="0"/>
          <a:chExt cx="0" cy="0"/>
        </a:xfrm>
      </p:grpSpPr>
      <p:sp>
        <p:nvSpPr>
          <p:cNvPr id="100" name="Shape 100"/>
          <p:cNvSpPr/>
          <p:nvPr/>
        </p:nvSpPr>
        <p:spPr>
          <a:xfrm>
            <a:off x="5039783" y="946150"/>
            <a:ext cx="2112435" cy="2119"/>
          </a:xfrm>
          <a:prstGeom prst="line">
            <a:avLst/>
          </a:prstGeom>
          <a:ln>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101" name="Shape 101"/>
          <p:cNvSpPr/>
          <p:nvPr/>
        </p:nvSpPr>
        <p:spPr>
          <a:xfrm>
            <a:off x="3829051" y="6483350"/>
            <a:ext cx="4677835" cy="295466"/>
          </a:xfrm>
          <a:prstGeom prst="rect">
            <a:avLst/>
          </a:prstGeom>
          <a:ln w="12700">
            <a:miter lim="400000"/>
          </a:ln>
          <a:extLst>
            <a:ext uri="{C572A759-6A51-4108-AA02-DFA0A04FC94B}">
              <ma14:wrappingTextBoxFlag xmlns="" xmlns:ma14="http://schemas.microsoft.com/office/mac/drawingml/2011/main" val="1"/>
            </a:ext>
          </a:extLst>
        </p:spPr>
        <p:txBody>
          <a:bodyPr lIns="54864" tIns="54864" rIns="54864" bIns="54864">
            <a:spAutoFit/>
          </a:bodyPr>
          <a:lstStyle/>
          <a:p>
            <a:pPr algn="ctr" defTabSz="855315">
              <a:lnSpc>
                <a:spcPct val="150000"/>
              </a:lnSpc>
              <a:defRPr sz="1800">
                <a:solidFill>
                  <a:srgbClr val="000000"/>
                </a:solidFill>
              </a:defRPr>
            </a:pPr>
            <a:r>
              <a:rPr sz="800" kern="0">
                <a:solidFill>
                  <a:srgbClr val="56565A"/>
                </a:solidFill>
                <a:latin typeface="Calibri"/>
                <a:ea typeface="Calibri"/>
                <a:cs typeface="Calibri"/>
                <a:sym typeface="Calibri"/>
              </a:rPr>
              <a:t>©2015 Capstone. All Rights Reserved.  |  www.myON.com</a:t>
            </a:r>
          </a:p>
        </p:txBody>
      </p:sp>
      <p:sp>
        <p:nvSpPr>
          <p:cNvPr id="102" name="Shape 102"/>
          <p:cNvSpPr/>
          <p:nvPr/>
        </p:nvSpPr>
        <p:spPr>
          <a:xfrm>
            <a:off x="719666" y="6398684"/>
            <a:ext cx="10752668" cy="2115"/>
          </a:xfrm>
          <a:prstGeom prst="line">
            <a:avLst/>
          </a:prstGeom>
          <a:ln w="6350">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103" name="Shape 103"/>
          <p:cNvSpPr/>
          <p:nvPr/>
        </p:nvSpPr>
        <p:spPr>
          <a:xfrm>
            <a:off x="5890683" y="1727200"/>
            <a:ext cx="6301317" cy="2876552"/>
          </a:xfrm>
          <a:prstGeom prst="rect">
            <a:avLst/>
          </a:prstGeom>
          <a:solidFill>
            <a:srgbClr val="5C3B97"/>
          </a:solidFill>
          <a:ln w="12700">
            <a:miter lim="400000"/>
          </a:ln>
        </p:spPr>
        <p:txBody>
          <a:bodyPr lIns="0" tIns="0" rIns="0" bIns="0" anchor="ctr"/>
          <a:lstStyle/>
          <a:p>
            <a:pPr algn="ctr" defTabSz="855315">
              <a:defRPr>
                <a:solidFill>
                  <a:srgbClr val="B4B2B0"/>
                </a:solidFill>
              </a:defRPr>
            </a:pPr>
            <a:endParaRPr sz="1733" kern="0">
              <a:solidFill>
                <a:srgbClr val="B4B2B0"/>
              </a:solidFill>
              <a:latin typeface="Calibri Light"/>
              <a:cs typeface="Arial" charset="0"/>
              <a:sym typeface="Calibri Light"/>
            </a:endParaRPr>
          </a:p>
        </p:txBody>
      </p:sp>
      <p:sp>
        <p:nvSpPr>
          <p:cNvPr id="104" name="Shape 104"/>
          <p:cNvSpPr>
            <a:spLocks noGrp="1"/>
          </p:cNvSpPr>
          <p:nvPr>
            <p:ph type="body" idx="1"/>
          </p:nvPr>
        </p:nvSpPr>
        <p:spPr>
          <a:xfrm>
            <a:off x="838206" y="965283"/>
            <a:ext cx="10515601" cy="359284"/>
          </a:xfrm>
          <a:prstGeom prst="rect">
            <a:avLst/>
          </a:prstGeom>
        </p:spPr>
        <p:txBody>
          <a:bodyPr lIns="41148" tIns="41148" rIns="41148" bIns="41148" anchor="ctr"/>
          <a:lstStyle>
            <a:lvl1pPr algn="ctr">
              <a:defRPr sz="1867" b="0">
                <a:solidFill>
                  <a:srgbClr val="898682"/>
                </a:solidFill>
                <a:latin typeface="Times New Roman"/>
                <a:ea typeface="Times New Roman"/>
                <a:cs typeface="Times New Roman"/>
                <a:sym typeface="Times New Roman"/>
              </a:defRPr>
            </a:lvl1pPr>
            <a:lvl2pPr indent="548620" algn="ctr">
              <a:defRPr sz="1867" b="0">
                <a:solidFill>
                  <a:srgbClr val="898682"/>
                </a:solidFill>
                <a:latin typeface="Times New Roman"/>
                <a:ea typeface="Times New Roman"/>
                <a:cs typeface="Times New Roman"/>
                <a:sym typeface="Times New Roman"/>
              </a:defRPr>
            </a:lvl2pPr>
            <a:lvl3pPr indent="1097241" algn="ctr">
              <a:defRPr sz="1867" b="0">
                <a:solidFill>
                  <a:srgbClr val="898682"/>
                </a:solidFill>
                <a:latin typeface="Times New Roman"/>
                <a:ea typeface="Times New Roman"/>
                <a:cs typeface="Times New Roman"/>
                <a:sym typeface="Times New Roman"/>
              </a:defRPr>
            </a:lvl3pPr>
            <a:lvl4pPr indent="1645860" algn="ctr">
              <a:defRPr sz="1867" b="0">
                <a:solidFill>
                  <a:srgbClr val="898682"/>
                </a:solidFill>
                <a:latin typeface="Times New Roman"/>
                <a:ea typeface="Times New Roman"/>
                <a:cs typeface="Times New Roman"/>
                <a:sym typeface="Times New Roman"/>
              </a:defRPr>
            </a:lvl4pPr>
            <a:lvl5pPr indent="2194482" algn="ctr">
              <a:defRPr sz="1867" b="0">
                <a:solidFill>
                  <a:srgbClr val="898682"/>
                </a:solidFill>
                <a:latin typeface="Times New Roman"/>
                <a:ea typeface="Times New Roman"/>
                <a:cs typeface="Times New Roman"/>
                <a:sym typeface="Times New Roman"/>
              </a:defRPr>
            </a:lvl5pPr>
          </a:lstStyle>
          <a:p>
            <a:pPr lvl="0">
              <a:defRPr sz="1800">
                <a:solidFill>
                  <a:srgbClr val="000000"/>
                </a:solidFill>
              </a:defRPr>
            </a:pPr>
            <a:r>
              <a:rPr sz="1867">
                <a:solidFill>
                  <a:srgbClr val="898682"/>
                </a:solidFill>
              </a:rPr>
              <a:t>Body Level One</a:t>
            </a:r>
          </a:p>
          <a:p>
            <a:pPr lvl="1">
              <a:defRPr sz="1800">
                <a:solidFill>
                  <a:srgbClr val="000000"/>
                </a:solidFill>
              </a:defRPr>
            </a:pPr>
            <a:r>
              <a:rPr sz="1867">
                <a:solidFill>
                  <a:srgbClr val="898682"/>
                </a:solidFill>
              </a:rPr>
              <a:t>Body Level Two</a:t>
            </a:r>
          </a:p>
          <a:p>
            <a:pPr lvl="2">
              <a:defRPr sz="1800">
                <a:solidFill>
                  <a:srgbClr val="000000"/>
                </a:solidFill>
              </a:defRPr>
            </a:pPr>
            <a:r>
              <a:rPr sz="1867">
                <a:solidFill>
                  <a:srgbClr val="898682"/>
                </a:solidFill>
              </a:rPr>
              <a:t>Body Level Three</a:t>
            </a:r>
          </a:p>
          <a:p>
            <a:pPr lvl="3">
              <a:defRPr sz="1800">
                <a:solidFill>
                  <a:srgbClr val="000000"/>
                </a:solidFill>
              </a:defRPr>
            </a:pPr>
            <a:r>
              <a:rPr sz="1867">
                <a:solidFill>
                  <a:srgbClr val="898682"/>
                </a:solidFill>
              </a:rPr>
              <a:t>Body Level Four</a:t>
            </a:r>
          </a:p>
          <a:p>
            <a:pPr lvl="4">
              <a:defRPr sz="1800">
                <a:solidFill>
                  <a:srgbClr val="000000"/>
                </a:solidFill>
              </a:defRPr>
            </a:pPr>
            <a:r>
              <a:rPr sz="1867">
                <a:solidFill>
                  <a:srgbClr val="898682"/>
                </a:solidFill>
              </a:rPr>
              <a:t>Body Level Five</a:t>
            </a:r>
          </a:p>
        </p:txBody>
      </p:sp>
      <p:sp>
        <p:nvSpPr>
          <p:cNvPr id="105" name="Shape 105"/>
          <p:cNvSpPr>
            <a:spLocks noGrp="1"/>
          </p:cNvSpPr>
          <p:nvPr>
            <p:ph type="title"/>
          </p:nvPr>
        </p:nvSpPr>
        <p:spPr>
          <a:xfrm>
            <a:off x="838200" y="404207"/>
            <a:ext cx="10515600" cy="561077"/>
          </a:xfrm>
          <a:prstGeom prst="rect">
            <a:avLst/>
          </a:prstGeom>
        </p:spPr>
        <p:txBody>
          <a:bodyPr/>
          <a:lstStyle/>
          <a:p>
            <a:pPr lvl="0">
              <a:defRPr sz="1800">
                <a:solidFill>
                  <a:srgbClr val="000000"/>
                </a:solidFill>
              </a:defRPr>
            </a:pPr>
            <a:r>
              <a:rPr sz="3200">
                <a:solidFill>
                  <a:srgbClr val="5C3B97"/>
                </a:solidFill>
              </a:rPr>
              <a:t>Title Text</a:t>
            </a:r>
          </a:p>
        </p:txBody>
      </p:sp>
      <p:sp>
        <p:nvSpPr>
          <p:cNvPr id="106" name="Shape 106"/>
          <p:cNvSpPr>
            <a:spLocks noGrp="1"/>
          </p:cNvSpPr>
          <p:nvPr>
            <p:ph type="sldNum" sz="quarter" idx="2"/>
          </p:nvPr>
        </p:nvSpPr>
        <p:spPr>
          <a:prstGeom prst="rect">
            <a:avLst/>
          </a:prstGeom>
        </p:spPr>
        <p:txBody>
          <a:bodyPr/>
          <a:lstStyle/>
          <a:p>
            <a:fld id="{86CB4B4D-7CA3-9044-876B-883B54F8677D}" type="slidenum">
              <a:rPr/>
              <a:pPr/>
              <a:t>‹#›</a:t>
            </a:fld>
            <a:endParaRPr/>
          </a:p>
        </p:txBody>
      </p:sp>
      <p:grpSp>
        <p:nvGrpSpPr>
          <p:cNvPr id="110" name="Group 110"/>
          <p:cNvGrpSpPr/>
          <p:nvPr/>
        </p:nvGrpSpPr>
        <p:grpSpPr>
          <a:xfrm>
            <a:off x="719101" y="6475198"/>
            <a:ext cx="812908" cy="304919"/>
            <a:chOff x="0" y="0"/>
            <a:chExt cx="609679" cy="228688"/>
          </a:xfrm>
        </p:grpSpPr>
        <p:sp>
          <p:nvSpPr>
            <p:cNvPr id="107" name="Shape 107"/>
            <p:cNvSpPr/>
            <p:nvPr/>
          </p:nvSpPr>
          <p:spPr>
            <a:xfrm>
              <a:off x="227333" y="-1"/>
              <a:ext cx="363720" cy="228690"/>
            </a:xfrm>
            <a:custGeom>
              <a:avLst/>
              <a:gdLst/>
              <a:ahLst/>
              <a:cxnLst>
                <a:cxn ang="0">
                  <a:pos x="wd2" y="hd2"/>
                </a:cxn>
                <a:cxn ang="5400000">
                  <a:pos x="wd2" y="hd2"/>
                </a:cxn>
                <a:cxn ang="10800000">
                  <a:pos x="wd2" y="hd2"/>
                </a:cxn>
                <a:cxn ang="16200000">
                  <a:pos x="wd2" y="hd2"/>
                </a:cxn>
              </a:cxnLst>
              <a:rect l="0" t="0" r="r" b="b"/>
              <a:pathLst>
                <a:path w="21573" h="21600" extrusionOk="0">
                  <a:moveTo>
                    <a:pt x="19374" y="5853"/>
                  </a:moveTo>
                  <a:cubicBezTo>
                    <a:pt x="18804" y="10785"/>
                    <a:pt x="18804" y="10785"/>
                    <a:pt x="18804" y="10785"/>
                  </a:cubicBezTo>
                  <a:cubicBezTo>
                    <a:pt x="16730" y="5869"/>
                    <a:pt x="16730" y="5869"/>
                    <a:pt x="16730" y="5869"/>
                  </a:cubicBezTo>
                  <a:cubicBezTo>
                    <a:pt x="14462" y="5869"/>
                    <a:pt x="14462" y="5869"/>
                    <a:pt x="14462" y="5869"/>
                  </a:cubicBezTo>
                  <a:cubicBezTo>
                    <a:pt x="14434" y="6069"/>
                    <a:pt x="14434" y="6069"/>
                    <a:pt x="14434" y="6069"/>
                  </a:cubicBezTo>
                  <a:cubicBezTo>
                    <a:pt x="14279" y="5024"/>
                    <a:pt x="13989" y="4056"/>
                    <a:pt x="13555" y="3151"/>
                  </a:cubicBezTo>
                  <a:cubicBezTo>
                    <a:pt x="13527" y="3072"/>
                    <a:pt x="13527" y="3072"/>
                    <a:pt x="13527" y="3072"/>
                  </a:cubicBezTo>
                  <a:cubicBezTo>
                    <a:pt x="13420" y="2887"/>
                    <a:pt x="13324" y="2688"/>
                    <a:pt x="13218" y="2519"/>
                  </a:cubicBezTo>
                  <a:cubicBezTo>
                    <a:pt x="12234" y="831"/>
                    <a:pt x="10892" y="0"/>
                    <a:pt x="9194" y="0"/>
                  </a:cubicBezTo>
                  <a:cubicBezTo>
                    <a:pt x="7236" y="0"/>
                    <a:pt x="5393" y="1061"/>
                    <a:pt x="3658" y="3179"/>
                  </a:cubicBezTo>
                  <a:cubicBezTo>
                    <a:pt x="2818" y="4193"/>
                    <a:pt x="2125" y="5331"/>
                    <a:pt x="1574" y="6575"/>
                  </a:cubicBezTo>
                  <a:cubicBezTo>
                    <a:pt x="1767" y="6606"/>
                    <a:pt x="1767" y="6606"/>
                    <a:pt x="1767" y="6606"/>
                  </a:cubicBezTo>
                  <a:cubicBezTo>
                    <a:pt x="1883" y="6637"/>
                    <a:pt x="1989" y="6746"/>
                    <a:pt x="2047" y="6929"/>
                  </a:cubicBezTo>
                  <a:cubicBezTo>
                    <a:pt x="2104" y="7099"/>
                    <a:pt x="2104" y="7299"/>
                    <a:pt x="2047" y="7482"/>
                  </a:cubicBezTo>
                  <a:cubicBezTo>
                    <a:pt x="1873" y="8035"/>
                    <a:pt x="802" y="11352"/>
                    <a:pt x="1" y="13795"/>
                  </a:cubicBezTo>
                  <a:cubicBezTo>
                    <a:pt x="-27" y="15654"/>
                    <a:pt x="271" y="17252"/>
                    <a:pt x="918" y="18604"/>
                  </a:cubicBezTo>
                  <a:cubicBezTo>
                    <a:pt x="938" y="18649"/>
                    <a:pt x="966" y="18696"/>
                    <a:pt x="986" y="18741"/>
                  </a:cubicBezTo>
                  <a:cubicBezTo>
                    <a:pt x="1091" y="18941"/>
                    <a:pt x="1188" y="19126"/>
                    <a:pt x="1303" y="19311"/>
                  </a:cubicBezTo>
                  <a:cubicBezTo>
                    <a:pt x="2250" y="20847"/>
                    <a:pt x="3599" y="21600"/>
                    <a:pt x="5355" y="21600"/>
                  </a:cubicBezTo>
                  <a:cubicBezTo>
                    <a:pt x="7409" y="21600"/>
                    <a:pt x="9282" y="20570"/>
                    <a:pt x="10979" y="18511"/>
                  </a:cubicBezTo>
                  <a:cubicBezTo>
                    <a:pt x="12157" y="17082"/>
                    <a:pt x="13054" y="15377"/>
                    <a:pt x="13672" y="13425"/>
                  </a:cubicBezTo>
                  <a:cubicBezTo>
                    <a:pt x="13672" y="13425"/>
                    <a:pt x="13739" y="13318"/>
                    <a:pt x="13720" y="13565"/>
                  </a:cubicBezTo>
                  <a:cubicBezTo>
                    <a:pt x="13710" y="13810"/>
                    <a:pt x="13691" y="13948"/>
                    <a:pt x="13691" y="13948"/>
                  </a:cubicBezTo>
                  <a:cubicBezTo>
                    <a:pt x="13402" y="16191"/>
                    <a:pt x="13402" y="16191"/>
                    <a:pt x="13402" y="16191"/>
                  </a:cubicBezTo>
                  <a:cubicBezTo>
                    <a:pt x="15476" y="16191"/>
                    <a:pt x="15476" y="16191"/>
                    <a:pt x="15476" y="16191"/>
                  </a:cubicBezTo>
                  <a:cubicBezTo>
                    <a:pt x="16141" y="10785"/>
                    <a:pt x="16141" y="10785"/>
                    <a:pt x="16141" y="10785"/>
                  </a:cubicBezTo>
                  <a:cubicBezTo>
                    <a:pt x="18264" y="16208"/>
                    <a:pt x="18264" y="16208"/>
                    <a:pt x="18264" y="16208"/>
                  </a:cubicBezTo>
                  <a:cubicBezTo>
                    <a:pt x="20444" y="16208"/>
                    <a:pt x="20444" y="16208"/>
                    <a:pt x="20444" y="16208"/>
                  </a:cubicBezTo>
                  <a:cubicBezTo>
                    <a:pt x="21573" y="5853"/>
                    <a:pt x="21573" y="5853"/>
                    <a:pt x="21573" y="5853"/>
                  </a:cubicBezTo>
                  <a:lnTo>
                    <a:pt x="19374" y="5853"/>
                  </a:lnTo>
                  <a:close/>
                  <a:moveTo>
                    <a:pt x="11818" y="12012"/>
                  </a:moveTo>
                  <a:cubicBezTo>
                    <a:pt x="11375" y="14624"/>
                    <a:pt x="10661" y="16759"/>
                    <a:pt x="9649" y="18281"/>
                  </a:cubicBezTo>
                  <a:cubicBezTo>
                    <a:pt x="8635" y="19803"/>
                    <a:pt x="7478" y="20555"/>
                    <a:pt x="6166" y="20555"/>
                  </a:cubicBezTo>
                  <a:cubicBezTo>
                    <a:pt x="4660" y="20555"/>
                    <a:pt x="3590" y="19480"/>
                    <a:pt x="2954" y="17343"/>
                  </a:cubicBezTo>
                  <a:cubicBezTo>
                    <a:pt x="2307" y="15208"/>
                    <a:pt x="2259" y="12551"/>
                    <a:pt x="2799" y="9357"/>
                  </a:cubicBezTo>
                  <a:cubicBezTo>
                    <a:pt x="3224" y="6867"/>
                    <a:pt x="3966" y="4839"/>
                    <a:pt x="5037" y="3303"/>
                  </a:cubicBezTo>
                  <a:cubicBezTo>
                    <a:pt x="6108" y="1767"/>
                    <a:pt x="7303" y="999"/>
                    <a:pt x="8616" y="999"/>
                  </a:cubicBezTo>
                  <a:cubicBezTo>
                    <a:pt x="10121" y="999"/>
                    <a:pt x="11173" y="2028"/>
                    <a:pt x="11771" y="4086"/>
                  </a:cubicBezTo>
                  <a:cubicBezTo>
                    <a:pt x="12369" y="6161"/>
                    <a:pt x="12369" y="8742"/>
                    <a:pt x="11818" y="12012"/>
                  </a:cubicBez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108" name="Shape 108"/>
            <p:cNvSpPr/>
            <p:nvPr/>
          </p:nvSpPr>
          <p:spPr>
            <a:xfrm>
              <a:off x="-1" y="71435"/>
              <a:ext cx="256342" cy="144690"/>
            </a:xfrm>
            <a:custGeom>
              <a:avLst/>
              <a:gdLst/>
              <a:ahLst/>
              <a:cxnLst>
                <a:cxn ang="0">
                  <a:pos x="wd2" y="hd2"/>
                </a:cxn>
                <a:cxn ang="5400000">
                  <a:pos x="wd2" y="hd2"/>
                </a:cxn>
                <a:cxn ang="10800000">
                  <a:pos x="wd2" y="hd2"/>
                </a:cxn>
                <a:cxn ang="16200000">
                  <a:pos x="wd2" y="hd2"/>
                </a:cxn>
              </a:cxnLst>
              <a:rect l="0" t="0" r="r" b="b"/>
              <a:pathLst>
                <a:path w="21600" h="21588" extrusionOk="0">
                  <a:moveTo>
                    <a:pt x="18734" y="71"/>
                  </a:moveTo>
                  <a:cubicBezTo>
                    <a:pt x="16447" y="8006"/>
                    <a:pt x="16447" y="8006"/>
                    <a:pt x="16447" y="8006"/>
                  </a:cubicBezTo>
                  <a:cubicBezTo>
                    <a:pt x="15761" y="97"/>
                    <a:pt x="15761" y="97"/>
                    <a:pt x="15761" y="97"/>
                  </a:cubicBezTo>
                  <a:cubicBezTo>
                    <a:pt x="12444" y="825"/>
                    <a:pt x="12444" y="825"/>
                    <a:pt x="12444" y="825"/>
                  </a:cubicBezTo>
                  <a:cubicBezTo>
                    <a:pt x="12513" y="1287"/>
                    <a:pt x="12513" y="1287"/>
                    <a:pt x="12513" y="1287"/>
                  </a:cubicBezTo>
                  <a:cubicBezTo>
                    <a:pt x="12183" y="559"/>
                    <a:pt x="11635" y="71"/>
                    <a:pt x="10895" y="71"/>
                  </a:cubicBezTo>
                  <a:cubicBezTo>
                    <a:pt x="9923" y="71"/>
                    <a:pt x="9129" y="1020"/>
                    <a:pt x="8292" y="2352"/>
                  </a:cubicBezTo>
                  <a:cubicBezTo>
                    <a:pt x="8100" y="1140"/>
                    <a:pt x="7566" y="49"/>
                    <a:pt x="6469" y="49"/>
                  </a:cubicBezTo>
                  <a:cubicBezTo>
                    <a:pt x="5469" y="49"/>
                    <a:pt x="4728" y="994"/>
                    <a:pt x="3893" y="2352"/>
                  </a:cubicBezTo>
                  <a:cubicBezTo>
                    <a:pt x="3660" y="0"/>
                    <a:pt x="3660" y="0"/>
                    <a:pt x="3660" y="0"/>
                  </a:cubicBezTo>
                  <a:cubicBezTo>
                    <a:pt x="589" y="728"/>
                    <a:pt x="589" y="728"/>
                    <a:pt x="589" y="728"/>
                  </a:cubicBezTo>
                  <a:cubicBezTo>
                    <a:pt x="959" y="3639"/>
                    <a:pt x="959" y="3639"/>
                    <a:pt x="959" y="3639"/>
                  </a:cubicBezTo>
                  <a:cubicBezTo>
                    <a:pt x="0" y="14923"/>
                    <a:pt x="0" y="14923"/>
                    <a:pt x="0" y="14923"/>
                  </a:cubicBezTo>
                  <a:cubicBezTo>
                    <a:pt x="2878" y="14923"/>
                    <a:pt x="2878" y="14923"/>
                    <a:pt x="2878" y="14923"/>
                  </a:cubicBezTo>
                  <a:cubicBezTo>
                    <a:pt x="3660" y="5364"/>
                    <a:pt x="3660" y="5364"/>
                    <a:pt x="3660" y="5364"/>
                  </a:cubicBezTo>
                  <a:cubicBezTo>
                    <a:pt x="3961" y="4659"/>
                    <a:pt x="4276" y="4464"/>
                    <a:pt x="4564" y="4464"/>
                  </a:cubicBezTo>
                  <a:cubicBezTo>
                    <a:pt x="5098" y="4464"/>
                    <a:pt x="5181" y="5098"/>
                    <a:pt x="5126" y="5800"/>
                  </a:cubicBezTo>
                  <a:cubicBezTo>
                    <a:pt x="4522" y="14923"/>
                    <a:pt x="4522" y="14923"/>
                    <a:pt x="4522" y="14923"/>
                  </a:cubicBezTo>
                  <a:cubicBezTo>
                    <a:pt x="7468" y="14923"/>
                    <a:pt x="7468" y="14923"/>
                    <a:pt x="7468" y="14923"/>
                  </a:cubicBezTo>
                  <a:cubicBezTo>
                    <a:pt x="8265" y="5364"/>
                    <a:pt x="8265" y="5364"/>
                    <a:pt x="8265" y="5364"/>
                  </a:cubicBezTo>
                  <a:cubicBezTo>
                    <a:pt x="8635" y="4828"/>
                    <a:pt x="8949" y="4513"/>
                    <a:pt x="9264" y="4513"/>
                  </a:cubicBezTo>
                  <a:cubicBezTo>
                    <a:pt x="9730" y="4513"/>
                    <a:pt x="9853" y="5121"/>
                    <a:pt x="9785" y="5995"/>
                  </a:cubicBezTo>
                  <a:cubicBezTo>
                    <a:pt x="9031" y="14923"/>
                    <a:pt x="9031" y="14923"/>
                    <a:pt x="9031" y="14923"/>
                  </a:cubicBezTo>
                  <a:cubicBezTo>
                    <a:pt x="11978" y="14923"/>
                    <a:pt x="11978" y="14923"/>
                    <a:pt x="11978" y="14923"/>
                  </a:cubicBezTo>
                  <a:cubicBezTo>
                    <a:pt x="12842" y="4659"/>
                    <a:pt x="12842" y="4659"/>
                    <a:pt x="12842" y="4659"/>
                  </a:cubicBezTo>
                  <a:cubicBezTo>
                    <a:pt x="12857" y="4442"/>
                    <a:pt x="12869" y="4224"/>
                    <a:pt x="12882" y="4029"/>
                  </a:cubicBezTo>
                  <a:cubicBezTo>
                    <a:pt x="14295" y="14803"/>
                    <a:pt x="14295" y="14803"/>
                    <a:pt x="14295" y="14803"/>
                  </a:cubicBezTo>
                  <a:cubicBezTo>
                    <a:pt x="14007" y="15700"/>
                    <a:pt x="13335" y="17204"/>
                    <a:pt x="11554" y="17545"/>
                  </a:cubicBezTo>
                  <a:cubicBezTo>
                    <a:pt x="10993" y="17665"/>
                    <a:pt x="10745" y="17643"/>
                    <a:pt x="10472" y="17496"/>
                  </a:cubicBezTo>
                  <a:cubicBezTo>
                    <a:pt x="10484" y="21477"/>
                    <a:pt x="10484" y="21477"/>
                    <a:pt x="10484" y="21477"/>
                  </a:cubicBezTo>
                  <a:cubicBezTo>
                    <a:pt x="10745" y="21600"/>
                    <a:pt x="11018" y="21600"/>
                    <a:pt x="11664" y="21574"/>
                  </a:cubicBezTo>
                  <a:cubicBezTo>
                    <a:pt x="13678" y="21428"/>
                    <a:pt x="16008" y="18952"/>
                    <a:pt x="17447" y="14852"/>
                  </a:cubicBezTo>
                  <a:cubicBezTo>
                    <a:pt x="17694" y="14147"/>
                    <a:pt x="21600" y="728"/>
                    <a:pt x="21600" y="728"/>
                  </a:cubicBezTo>
                  <a:lnTo>
                    <a:pt x="18734" y="71"/>
                  </a:lnTo>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109" name="Shape 109"/>
            <p:cNvSpPr/>
            <p:nvPr/>
          </p:nvSpPr>
          <p:spPr>
            <a:xfrm>
              <a:off x="598947" y="61930"/>
              <a:ext cx="10733" cy="10445"/>
            </a:xfrm>
            <a:custGeom>
              <a:avLst/>
              <a:gdLst/>
              <a:ahLst/>
              <a:cxnLst>
                <a:cxn ang="0">
                  <a:pos x="wd2" y="hd2"/>
                </a:cxn>
                <a:cxn ang="5400000">
                  <a:pos x="wd2" y="hd2"/>
                </a:cxn>
                <a:cxn ang="10800000">
                  <a:pos x="wd2" y="hd2"/>
                </a:cxn>
                <a:cxn ang="16200000">
                  <a:pos x="wd2" y="hd2"/>
                </a:cxn>
              </a:cxnLst>
              <a:rect l="0" t="0" r="r" b="b"/>
              <a:pathLst>
                <a:path w="21600" h="21600" extrusionOk="0">
                  <a:moveTo>
                    <a:pt x="964" y="6088"/>
                  </a:moveTo>
                  <a:cubicBezTo>
                    <a:pt x="1621" y="4735"/>
                    <a:pt x="2278" y="3698"/>
                    <a:pt x="3242" y="2706"/>
                  </a:cubicBezTo>
                  <a:cubicBezTo>
                    <a:pt x="4250" y="2029"/>
                    <a:pt x="5564" y="1037"/>
                    <a:pt x="6879" y="676"/>
                  </a:cubicBezTo>
                  <a:cubicBezTo>
                    <a:pt x="7843" y="0"/>
                    <a:pt x="9464" y="0"/>
                    <a:pt x="10778" y="0"/>
                  </a:cubicBezTo>
                  <a:cubicBezTo>
                    <a:pt x="12092" y="0"/>
                    <a:pt x="13407" y="0"/>
                    <a:pt x="14721" y="676"/>
                  </a:cubicBezTo>
                  <a:cubicBezTo>
                    <a:pt x="16036" y="1037"/>
                    <a:pt x="17350" y="2029"/>
                    <a:pt x="18314" y="2706"/>
                  </a:cubicBezTo>
                  <a:cubicBezTo>
                    <a:pt x="19278" y="3698"/>
                    <a:pt x="19935" y="4735"/>
                    <a:pt x="20592" y="6088"/>
                  </a:cubicBezTo>
                  <a:cubicBezTo>
                    <a:pt x="21249" y="7441"/>
                    <a:pt x="21600" y="9109"/>
                    <a:pt x="21600" y="10823"/>
                  </a:cubicBezTo>
                  <a:cubicBezTo>
                    <a:pt x="21600" y="12130"/>
                    <a:pt x="21249" y="13844"/>
                    <a:pt x="20592" y="15197"/>
                  </a:cubicBezTo>
                  <a:cubicBezTo>
                    <a:pt x="19935" y="16504"/>
                    <a:pt x="19278" y="17542"/>
                    <a:pt x="18314" y="18534"/>
                  </a:cubicBezTo>
                  <a:cubicBezTo>
                    <a:pt x="17350" y="19571"/>
                    <a:pt x="16036" y="20247"/>
                    <a:pt x="14721" y="20563"/>
                  </a:cubicBezTo>
                  <a:cubicBezTo>
                    <a:pt x="13407" y="21239"/>
                    <a:pt x="12092" y="21600"/>
                    <a:pt x="10778" y="21600"/>
                  </a:cubicBezTo>
                  <a:cubicBezTo>
                    <a:pt x="9464" y="21600"/>
                    <a:pt x="7843" y="21239"/>
                    <a:pt x="6879" y="20563"/>
                  </a:cubicBezTo>
                  <a:cubicBezTo>
                    <a:pt x="5564" y="20247"/>
                    <a:pt x="4250" y="19571"/>
                    <a:pt x="3242" y="18534"/>
                  </a:cubicBezTo>
                  <a:cubicBezTo>
                    <a:pt x="2278" y="17542"/>
                    <a:pt x="1621" y="16504"/>
                    <a:pt x="964" y="15197"/>
                  </a:cubicBezTo>
                  <a:cubicBezTo>
                    <a:pt x="307" y="13844"/>
                    <a:pt x="0" y="12130"/>
                    <a:pt x="0" y="10823"/>
                  </a:cubicBezTo>
                  <a:cubicBezTo>
                    <a:pt x="0" y="9109"/>
                    <a:pt x="307" y="7441"/>
                    <a:pt x="964" y="6088"/>
                  </a:cubicBezTo>
                  <a:close/>
                  <a:moveTo>
                    <a:pt x="3593" y="14159"/>
                  </a:moveTo>
                  <a:cubicBezTo>
                    <a:pt x="3899" y="15197"/>
                    <a:pt x="4557" y="15828"/>
                    <a:pt x="5214" y="16865"/>
                  </a:cubicBezTo>
                  <a:cubicBezTo>
                    <a:pt x="5871" y="17542"/>
                    <a:pt x="6879" y="18218"/>
                    <a:pt x="7843" y="18534"/>
                  </a:cubicBezTo>
                  <a:cubicBezTo>
                    <a:pt x="8500" y="18894"/>
                    <a:pt x="9814" y="19210"/>
                    <a:pt x="10778" y="19210"/>
                  </a:cubicBezTo>
                  <a:cubicBezTo>
                    <a:pt x="11786" y="19210"/>
                    <a:pt x="12750" y="18894"/>
                    <a:pt x="13714" y="18534"/>
                  </a:cubicBezTo>
                  <a:cubicBezTo>
                    <a:pt x="14721" y="18218"/>
                    <a:pt x="15685" y="17542"/>
                    <a:pt x="16342" y="16865"/>
                  </a:cubicBezTo>
                  <a:cubicBezTo>
                    <a:pt x="17000" y="15828"/>
                    <a:pt x="17657" y="15197"/>
                    <a:pt x="18007" y="14159"/>
                  </a:cubicBezTo>
                  <a:cubicBezTo>
                    <a:pt x="18314" y="13167"/>
                    <a:pt x="18665" y="11815"/>
                    <a:pt x="18665" y="10823"/>
                  </a:cubicBezTo>
                  <a:cubicBezTo>
                    <a:pt x="18665" y="9470"/>
                    <a:pt x="18314" y="8433"/>
                    <a:pt x="18007" y="7441"/>
                  </a:cubicBezTo>
                  <a:cubicBezTo>
                    <a:pt x="17657" y="6088"/>
                    <a:pt x="17000" y="5411"/>
                    <a:pt x="16342" y="4735"/>
                  </a:cubicBezTo>
                  <a:cubicBezTo>
                    <a:pt x="15685" y="3698"/>
                    <a:pt x="14721" y="3382"/>
                    <a:pt x="13714" y="2706"/>
                  </a:cubicBezTo>
                  <a:cubicBezTo>
                    <a:pt x="12750" y="2390"/>
                    <a:pt x="11786" y="2029"/>
                    <a:pt x="10778" y="2029"/>
                  </a:cubicBezTo>
                  <a:cubicBezTo>
                    <a:pt x="9814" y="2029"/>
                    <a:pt x="8500" y="2390"/>
                    <a:pt x="7843" y="2706"/>
                  </a:cubicBezTo>
                  <a:cubicBezTo>
                    <a:pt x="6879" y="3382"/>
                    <a:pt x="5871" y="3698"/>
                    <a:pt x="5214" y="4735"/>
                  </a:cubicBezTo>
                  <a:cubicBezTo>
                    <a:pt x="4557" y="5411"/>
                    <a:pt x="3899" y="6088"/>
                    <a:pt x="3593" y="7441"/>
                  </a:cubicBezTo>
                  <a:cubicBezTo>
                    <a:pt x="2935" y="8433"/>
                    <a:pt x="2935" y="9470"/>
                    <a:pt x="2935" y="10823"/>
                  </a:cubicBezTo>
                  <a:cubicBezTo>
                    <a:pt x="2935" y="11815"/>
                    <a:pt x="2935" y="13167"/>
                    <a:pt x="3593" y="14159"/>
                  </a:cubicBezTo>
                  <a:close/>
                  <a:moveTo>
                    <a:pt x="11129" y="4735"/>
                  </a:moveTo>
                  <a:cubicBezTo>
                    <a:pt x="12443" y="4735"/>
                    <a:pt x="13714" y="4735"/>
                    <a:pt x="14415" y="5411"/>
                  </a:cubicBezTo>
                  <a:cubicBezTo>
                    <a:pt x="15378" y="6088"/>
                    <a:pt x="15685" y="6764"/>
                    <a:pt x="15685" y="8117"/>
                  </a:cubicBezTo>
                  <a:cubicBezTo>
                    <a:pt x="15685" y="8793"/>
                    <a:pt x="15685" y="9109"/>
                    <a:pt x="15378" y="9470"/>
                  </a:cubicBezTo>
                  <a:cubicBezTo>
                    <a:pt x="15378" y="10101"/>
                    <a:pt x="15028" y="10462"/>
                    <a:pt x="14721" y="10462"/>
                  </a:cubicBezTo>
                  <a:cubicBezTo>
                    <a:pt x="14415" y="10823"/>
                    <a:pt x="14064" y="11138"/>
                    <a:pt x="13714" y="11138"/>
                  </a:cubicBezTo>
                  <a:cubicBezTo>
                    <a:pt x="13407" y="11138"/>
                    <a:pt x="13100" y="11454"/>
                    <a:pt x="12443" y="11454"/>
                  </a:cubicBezTo>
                  <a:cubicBezTo>
                    <a:pt x="15685" y="16504"/>
                    <a:pt x="15685" y="16504"/>
                    <a:pt x="15685" y="16504"/>
                  </a:cubicBezTo>
                  <a:cubicBezTo>
                    <a:pt x="13407" y="16504"/>
                    <a:pt x="13407" y="16504"/>
                    <a:pt x="13407" y="16504"/>
                  </a:cubicBezTo>
                  <a:cubicBezTo>
                    <a:pt x="10471" y="11454"/>
                    <a:pt x="10471" y="11454"/>
                    <a:pt x="10471" y="11454"/>
                  </a:cubicBezTo>
                  <a:cubicBezTo>
                    <a:pt x="8806" y="11454"/>
                    <a:pt x="8806" y="11454"/>
                    <a:pt x="8806" y="11454"/>
                  </a:cubicBezTo>
                  <a:cubicBezTo>
                    <a:pt x="8806" y="16504"/>
                    <a:pt x="8806" y="16504"/>
                    <a:pt x="8806" y="16504"/>
                  </a:cubicBezTo>
                  <a:cubicBezTo>
                    <a:pt x="6528" y="16504"/>
                    <a:pt x="6528" y="16504"/>
                    <a:pt x="6528" y="16504"/>
                  </a:cubicBezTo>
                  <a:cubicBezTo>
                    <a:pt x="6528" y="4735"/>
                    <a:pt x="6528" y="4735"/>
                    <a:pt x="6528" y="4735"/>
                  </a:cubicBezTo>
                  <a:lnTo>
                    <a:pt x="11129" y="4735"/>
                  </a:lnTo>
                  <a:close/>
                  <a:moveTo>
                    <a:pt x="11129" y="9785"/>
                  </a:moveTo>
                  <a:cubicBezTo>
                    <a:pt x="11786" y="9785"/>
                    <a:pt x="12092" y="9470"/>
                    <a:pt x="12750" y="9470"/>
                  </a:cubicBezTo>
                  <a:cubicBezTo>
                    <a:pt x="13100" y="9109"/>
                    <a:pt x="13407" y="8793"/>
                    <a:pt x="13407" y="8117"/>
                  </a:cubicBezTo>
                  <a:cubicBezTo>
                    <a:pt x="13407" y="7756"/>
                    <a:pt x="13100" y="7441"/>
                    <a:pt x="13100" y="7080"/>
                  </a:cubicBezTo>
                  <a:cubicBezTo>
                    <a:pt x="13100" y="7080"/>
                    <a:pt x="12750" y="6764"/>
                    <a:pt x="12443" y="6764"/>
                  </a:cubicBezTo>
                  <a:cubicBezTo>
                    <a:pt x="12443" y="6764"/>
                    <a:pt x="12092" y="6403"/>
                    <a:pt x="11786" y="6403"/>
                  </a:cubicBezTo>
                  <a:cubicBezTo>
                    <a:pt x="11435" y="6403"/>
                    <a:pt x="11129" y="6403"/>
                    <a:pt x="10778" y="6403"/>
                  </a:cubicBezTo>
                  <a:cubicBezTo>
                    <a:pt x="8806" y="6403"/>
                    <a:pt x="8806" y="6403"/>
                    <a:pt x="8806" y="6403"/>
                  </a:cubicBezTo>
                  <a:cubicBezTo>
                    <a:pt x="8806" y="9785"/>
                    <a:pt x="8806" y="9785"/>
                    <a:pt x="8806" y="9785"/>
                  </a:cubicBezTo>
                  <a:lnTo>
                    <a:pt x="11129" y="9785"/>
                  </a:ln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957144623"/>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Laptop Layout">
    <p:spTree>
      <p:nvGrpSpPr>
        <p:cNvPr id="1" name=""/>
        <p:cNvGrpSpPr/>
        <p:nvPr/>
      </p:nvGrpSpPr>
      <p:grpSpPr>
        <a:xfrm>
          <a:off x="0" y="0"/>
          <a:ext cx="0" cy="0"/>
          <a:chOff x="0" y="0"/>
          <a:chExt cx="0" cy="0"/>
        </a:xfrm>
      </p:grpSpPr>
      <p:grpSp>
        <p:nvGrpSpPr>
          <p:cNvPr id="114" name="Group 114"/>
          <p:cNvGrpSpPr/>
          <p:nvPr/>
        </p:nvGrpSpPr>
        <p:grpSpPr>
          <a:xfrm>
            <a:off x="93134" y="1238249"/>
            <a:ext cx="6659033" cy="5179485"/>
            <a:chOff x="0" y="0"/>
            <a:chExt cx="4994275" cy="3884612"/>
          </a:xfrm>
        </p:grpSpPr>
        <p:pic>
          <p:nvPicPr>
            <p:cNvPr id="112" name="image1.png"/>
            <p:cNvPicPr/>
            <p:nvPr/>
          </p:nvPicPr>
          <p:blipFill>
            <a:blip r:embed="rId2">
              <a:extLst/>
            </a:blip>
            <a:stretch>
              <a:fillRect/>
            </a:stretch>
          </p:blipFill>
          <p:spPr>
            <a:xfrm>
              <a:off x="0" y="0"/>
              <a:ext cx="4994275" cy="3884613"/>
            </a:xfrm>
            <a:prstGeom prst="rect">
              <a:avLst/>
            </a:prstGeom>
            <a:ln w="12700" cap="flat">
              <a:noFill/>
              <a:miter lim="400000"/>
            </a:ln>
            <a:effectLst/>
          </p:spPr>
        </p:pic>
        <p:sp>
          <p:nvSpPr>
            <p:cNvPr id="113" name="Shape 113"/>
            <p:cNvSpPr/>
            <p:nvPr/>
          </p:nvSpPr>
          <p:spPr>
            <a:xfrm>
              <a:off x="823912" y="717549"/>
              <a:ext cx="3309938" cy="2049463"/>
            </a:xfrm>
            <a:prstGeom prst="rect">
              <a:avLst/>
            </a:prstGeom>
            <a:solidFill>
              <a:srgbClr val="558ED5"/>
            </a:solidFill>
            <a:ln w="12700" cap="flat">
              <a:noFill/>
              <a:miter lim="400000"/>
            </a:ln>
            <a:effectLst/>
          </p:spPr>
          <p:txBody>
            <a:bodyPr wrap="square" lIns="0" tIns="0" rIns="0" bIns="0" numCol="1" anchor="ctr">
              <a:noAutofit/>
            </a:bodyPr>
            <a:lstStyle/>
            <a:p>
              <a:pPr algn="ctr" defTabSz="609445">
                <a:defRPr>
                  <a:solidFill>
                    <a:srgbClr val="B4B2B0"/>
                  </a:solidFill>
                </a:defRPr>
              </a:pPr>
              <a:endParaRPr sz="1733" kern="0">
                <a:solidFill>
                  <a:srgbClr val="B4B2B0"/>
                </a:solidFill>
                <a:latin typeface="Calibri Light"/>
                <a:cs typeface="Arial" charset="0"/>
                <a:sym typeface="Calibri Light"/>
              </a:endParaRPr>
            </a:p>
          </p:txBody>
        </p:sp>
      </p:grpSp>
      <p:sp>
        <p:nvSpPr>
          <p:cNvPr id="115" name="Shape 115"/>
          <p:cNvSpPr/>
          <p:nvPr/>
        </p:nvSpPr>
        <p:spPr>
          <a:xfrm>
            <a:off x="5039783" y="946150"/>
            <a:ext cx="2112435" cy="2119"/>
          </a:xfrm>
          <a:prstGeom prst="line">
            <a:avLst/>
          </a:prstGeom>
          <a:ln>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116" name="Shape 116"/>
          <p:cNvSpPr/>
          <p:nvPr/>
        </p:nvSpPr>
        <p:spPr>
          <a:xfrm>
            <a:off x="3829051" y="6483350"/>
            <a:ext cx="4677835" cy="295466"/>
          </a:xfrm>
          <a:prstGeom prst="rect">
            <a:avLst/>
          </a:prstGeom>
          <a:ln w="12700">
            <a:miter lim="400000"/>
          </a:ln>
          <a:extLst>
            <a:ext uri="{C572A759-6A51-4108-AA02-DFA0A04FC94B}">
              <ma14:wrappingTextBoxFlag xmlns="" xmlns:ma14="http://schemas.microsoft.com/office/mac/drawingml/2011/main" val="1"/>
            </a:ext>
          </a:extLst>
        </p:spPr>
        <p:txBody>
          <a:bodyPr lIns="54864" tIns="54864" rIns="54864" bIns="54864">
            <a:spAutoFit/>
          </a:bodyPr>
          <a:lstStyle/>
          <a:p>
            <a:pPr algn="ctr" defTabSz="855315">
              <a:lnSpc>
                <a:spcPct val="150000"/>
              </a:lnSpc>
              <a:defRPr sz="1800">
                <a:solidFill>
                  <a:srgbClr val="000000"/>
                </a:solidFill>
              </a:defRPr>
            </a:pPr>
            <a:r>
              <a:rPr sz="800" kern="0">
                <a:solidFill>
                  <a:srgbClr val="56565A"/>
                </a:solidFill>
                <a:latin typeface="Calibri"/>
                <a:ea typeface="Calibri"/>
                <a:cs typeface="Calibri"/>
                <a:sym typeface="Calibri"/>
              </a:rPr>
              <a:t>©2015 Capstone. All Rights Reserved.  |  www.myON.com</a:t>
            </a:r>
          </a:p>
        </p:txBody>
      </p:sp>
      <p:sp>
        <p:nvSpPr>
          <p:cNvPr id="117" name="Shape 117"/>
          <p:cNvSpPr/>
          <p:nvPr/>
        </p:nvSpPr>
        <p:spPr>
          <a:xfrm>
            <a:off x="719666" y="6398684"/>
            <a:ext cx="10752668" cy="2115"/>
          </a:xfrm>
          <a:prstGeom prst="line">
            <a:avLst/>
          </a:prstGeom>
          <a:ln w="6350">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118" name="Shape 118"/>
          <p:cNvSpPr>
            <a:spLocks noGrp="1"/>
          </p:cNvSpPr>
          <p:nvPr>
            <p:ph type="body" idx="1"/>
          </p:nvPr>
        </p:nvSpPr>
        <p:spPr>
          <a:xfrm>
            <a:off x="838206" y="965283"/>
            <a:ext cx="10515601" cy="359284"/>
          </a:xfrm>
          <a:prstGeom prst="rect">
            <a:avLst/>
          </a:prstGeom>
        </p:spPr>
        <p:txBody>
          <a:bodyPr lIns="41148" tIns="41148" rIns="41148" bIns="41148" anchor="ctr"/>
          <a:lstStyle>
            <a:lvl1pPr algn="ctr">
              <a:defRPr sz="1867" b="0">
                <a:solidFill>
                  <a:srgbClr val="898682"/>
                </a:solidFill>
                <a:latin typeface="Times New Roman"/>
                <a:ea typeface="Times New Roman"/>
                <a:cs typeface="Times New Roman"/>
                <a:sym typeface="Times New Roman"/>
              </a:defRPr>
            </a:lvl1pPr>
            <a:lvl2pPr indent="548620" algn="ctr">
              <a:defRPr sz="1867" b="0">
                <a:solidFill>
                  <a:srgbClr val="898682"/>
                </a:solidFill>
                <a:latin typeface="Times New Roman"/>
                <a:ea typeface="Times New Roman"/>
                <a:cs typeface="Times New Roman"/>
                <a:sym typeface="Times New Roman"/>
              </a:defRPr>
            </a:lvl2pPr>
            <a:lvl3pPr indent="1097241" algn="ctr">
              <a:defRPr sz="1867" b="0">
                <a:solidFill>
                  <a:srgbClr val="898682"/>
                </a:solidFill>
                <a:latin typeface="Times New Roman"/>
                <a:ea typeface="Times New Roman"/>
                <a:cs typeface="Times New Roman"/>
                <a:sym typeface="Times New Roman"/>
              </a:defRPr>
            </a:lvl3pPr>
            <a:lvl4pPr indent="1645860" algn="ctr">
              <a:defRPr sz="1867" b="0">
                <a:solidFill>
                  <a:srgbClr val="898682"/>
                </a:solidFill>
                <a:latin typeface="Times New Roman"/>
                <a:ea typeface="Times New Roman"/>
                <a:cs typeface="Times New Roman"/>
                <a:sym typeface="Times New Roman"/>
              </a:defRPr>
            </a:lvl4pPr>
            <a:lvl5pPr indent="2194482" algn="ctr">
              <a:defRPr sz="1867" b="0">
                <a:solidFill>
                  <a:srgbClr val="898682"/>
                </a:solidFill>
                <a:latin typeface="Times New Roman"/>
                <a:ea typeface="Times New Roman"/>
                <a:cs typeface="Times New Roman"/>
                <a:sym typeface="Times New Roman"/>
              </a:defRPr>
            </a:lvl5pPr>
          </a:lstStyle>
          <a:p>
            <a:pPr lvl="0">
              <a:defRPr sz="1800">
                <a:solidFill>
                  <a:srgbClr val="000000"/>
                </a:solidFill>
              </a:defRPr>
            </a:pPr>
            <a:r>
              <a:rPr sz="1867">
                <a:solidFill>
                  <a:srgbClr val="898682"/>
                </a:solidFill>
              </a:rPr>
              <a:t>Body Level One</a:t>
            </a:r>
          </a:p>
          <a:p>
            <a:pPr lvl="1">
              <a:defRPr sz="1800">
                <a:solidFill>
                  <a:srgbClr val="000000"/>
                </a:solidFill>
              </a:defRPr>
            </a:pPr>
            <a:r>
              <a:rPr sz="1867">
                <a:solidFill>
                  <a:srgbClr val="898682"/>
                </a:solidFill>
              </a:rPr>
              <a:t>Body Level Two</a:t>
            </a:r>
          </a:p>
          <a:p>
            <a:pPr lvl="2">
              <a:defRPr sz="1800">
                <a:solidFill>
                  <a:srgbClr val="000000"/>
                </a:solidFill>
              </a:defRPr>
            </a:pPr>
            <a:r>
              <a:rPr sz="1867">
                <a:solidFill>
                  <a:srgbClr val="898682"/>
                </a:solidFill>
              </a:rPr>
              <a:t>Body Level Three</a:t>
            </a:r>
          </a:p>
          <a:p>
            <a:pPr lvl="3">
              <a:defRPr sz="1800">
                <a:solidFill>
                  <a:srgbClr val="000000"/>
                </a:solidFill>
              </a:defRPr>
            </a:pPr>
            <a:r>
              <a:rPr sz="1867">
                <a:solidFill>
                  <a:srgbClr val="898682"/>
                </a:solidFill>
              </a:rPr>
              <a:t>Body Level Four</a:t>
            </a:r>
          </a:p>
          <a:p>
            <a:pPr lvl="4">
              <a:defRPr sz="1800">
                <a:solidFill>
                  <a:srgbClr val="000000"/>
                </a:solidFill>
              </a:defRPr>
            </a:pPr>
            <a:r>
              <a:rPr sz="1867">
                <a:solidFill>
                  <a:srgbClr val="898682"/>
                </a:solidFill>
              </a:rPr>
              <a:t>Body Level Five</a:t>
            </a:r>
          </a:p>
        </p:txBody>
      </p:sp>
      <p:sp>
        <p:nvSpPr>
          <p:cNvPr id="119" name="Shape 119"/>
          <p:cNvSpPr>
            <a:spLocks noGrp="1"/>
          </p:cNvSpPr>
          <p:nvPr>
            <p:ph type="title"/>
          </p:nvPr>
        </p:nvSpPr>
        <p:spPr>
          <a:xfrm>
            <a:off x="838200" y="404207"/>
            <a:ext cx="10515600" cy="561077"/>
          </a:xfrm>
          <a:prstGeom prst="rect">
            <a:avLst/>
          </a:prstGeom>
        </p:spPr>
        <p:txBody>
          <a:bodyPr/>
          <a:lstStyle/>
          <a:p>
            <a:pPr lvl="0">
              <a:defRPr sz="1800">
                <a:solidFill>
                  <a:srgbClr val="000000"/>
                </a:solidFill>
              </a:defRPr>
            </a:pPr>
            <a:r>
              <a:rPr sz="3200">
                <a:solidFill>
                  <a:srgbClr val="5C3B97"/>
                </a:solidFill>
              </a:rPr>
              <a:t>Title Text</a:t>
            </a:r>
          </a:p>
        </p:txBody>
      </p:sp>
      <p:sp>
        <p:nvSpPr>
          <p:cNvPr id="120" name="Shape 120"/>
          <p:cNvSpPr>
            <a:spLocks noGrp="1"/>
          </p:cNvSpPr>
          <p:nvPr>
            <p:ph type="sldNum" sz="quarter" idx="2"/>
          </p:nvPr>
        </p:nvSpPr>
        <p:spPr>
          <a:prstGeom prst="rect">
            <a:avLst/>
          </a:prstGeom>
        </p:spPr>
        <p:txBody>
          <a:bodyPr/>
          <a:lstStyle/>
          <a:p>
            <a:fld id="{86CB4B4D-7CA3-9044-876B-883B54F8677D}" type="slidenum">
              <a:rPr/>
              <a:pPr/>
              <a:t>‹#›</a:t>
            </a:fld>
            <a:endParaRPr/>
          </a:p>
        </p:txBody>
      </p:sp>
      <p:grpSp>
        <p:nvGrpSpPr>
          <p:cNvPr id="124" name="Group 124"/>
          <p:cNvGrpSpPr/>
          <p:nvPr/>
        </p:nvGrpSpPr>
        <p:grpSpPr>
          <a:xfrm>
            <a:off x="719101" y="6475198"/>
            <a:ext cx="812908" cy="304919"/>
            <a:chOff x="0" y="0"/>
            <a:chExt cx="609679" cy="228688"/>
          </a:xfrm>
        </p:grpSpPr>
        <p:sp>
          <p:nvSpPr>
            <p:cNvPr id="121" name="Shape 121"/>
            <p:cNvSpPr/>
            <p:nvPr/>
          </p:nvSpPr>
          <p:spPr>
            <a:xfrm>
              <a:off x="227333" y="-1"/>
              <a:ext cx="363720" cy="228690"/>
            </a:xfrm>
            <a:custGeom>
              <a:avLst/>
              <a:gdLst/>
              <a:ahLst/>
              <a:cxnLst>
                <a:cxn ang="0">
                  <a:pos x="wd2" y="hd2"/>
                </a:cxn>
                <a:cxn ang="5400000">
                  <a:pos x="wd2" y="hd2"/>
                </a:cxn>
                <a:cxn ang="10800000">
                  <a:pos x="wd2" y="hd2"/>
                </a:cxn>
                <a:cxn ang="16200000">
                  <a:pos x="wd2" y="hd2"/>
                </a:cxn>
              </a:cxnLst>
              <a:rect l="0" t="0" r="r" b="b"/>
              <a:pathLst>
                <a:path w="21573" h="21600" extrusionOk="0">
                  <a:moveTo>
                    <a:pt x="19374" y="5853"/>
                  </a:moveTo>
                  <a:cubicBezTo>
                    <a:pt x="18804" y="10785"/>
                    <a:pt x="18804" y="10785"/>
                    <a:pt x="18804" y="10785"/>
                  </a:cubicBezTo>
                  <a:cubicBezTo>
                    <a:pt x="16730" y="5869"/>
                    <a:pt x="16730" y="5869"/>
                    <a:pt x="16730" y="5869"/>
                  </a:cubicBezTo>
                  <a:cubicBezTo>
                    <a:pt x="14462" y="5869"/>
                    <a:pt x="14462" y="5869"/>
                    <a:pt x="14462" y="5869"/>
                  </a:cubicBezTo>
                  <a:cubicBezTo>
                    <a:pt x="14434" y="6069"/>
                    <a:pt x="14434" y="6069"/>
                    <a:pt x="14434" y="6069"/>
                  </a:cubicBezTo>
                  <a:cubicBezTo>
                    <a:pt x="14279" y="5024"/>
                    <a:pt x="13989" y="4056"/>
                    <a:pt x="13555" y="3151"/>
                  </a:cubicBezTo>
                  <a:cubicBezTo>
                    <a:pt x="13527" y="3072"/>
                    <a:pt x="13527" y="3072"/>
                    <a:pt x="13527" y="3072"/>
                  </a:cubicBezTo>
                  <a:cubicBezTo>
                    <a:pt x="13420" y="2887"/>
                    <a:pt x="13324" y="2688"/>
                    <a:pt x="13218" y="2519"/>
                  </a:cubicBezTo>
                  <a:cubicBezTo>
                    <a:pt x="12234" y="831"/>
                    <a:pt x="10892" y="0"/>
                    <a:pt x="9194" y="0"/>
                  </a:cubicBezTo>
                  <a:cubicBezTo>
                    <a:pt x="7236" y="0"/>
                    <a:pt x="5393" y="1061"/>
                    <a:pt x="3658" y="3179"/>
                  </a:cubicBezTo>
                  <a:cubicBezTo>
                    <a:pt x="2818" y="4193"/>
                    <a:pt x="2125" y="5331"/>
                    <a:pt x="1574" y="6575"/>
                  </a:cubicBezTo>
                  <a:cubicBezTo>
                    <a:pt x="1767" y="6606"/>
                    <a:pt x="1767" y="6606"/>
                    <a:pt x="1767" y="6606"/>
                  </a:cubicBezTo>
                  <a:cubicBezTo>
                    <a:pt x="1883" y="6637"/>
                    <a:pt x="1989" y="6746"/>
                    <a:pt x="2047" y="6929"/>
                  </a:cubicBezTo>
                  <a:cubicBezTo>
                    <a:pt x="2104" y="7099"/>
                    <a:pt x="2104" y="7299"/>
                    <a:pt x="2047" y="7482"/>
                  </a:cubicBezTo>
                  <a:cubicBezTo>
                    <a:pt x="1873" y="8035"/>
                    <a:pt x="802" y="11352"/>
                    <a:pt x="1" y="13795"/>
                  </a:cubicBezTo>
                  <a:cubicBezTo>
                    <a:pt x="-27" y="15654"/>
                    <a:pt x="271" y="17252"/>
                    <a:pt x="918" y="18604"/>
                  </a:cubicBezTo>
                  <a:cubicBezTo>
                    <a:pt x="938" y="18649"/>
                    <a:pt x="966" y="18696"/>
                    <a:pt x="986" y="18741"/>
                  </a:cubicBezTo>
                  <a:cubicBezTo>
                    <a:pt x="1091" y="18941"/>
                    <a:pt x="1188" y="19126"/>
                    <a:pt x="1303" y="19311"/>
                  </a:cubicBezTo>
                  <a:cubicBezTo>
                    <a:pt x="2250" y="20847"/>
                    <a:pt x="3599" y="21600"/>
                    <a:pt x="5355" y="21600"/>
                  </a:cubicBezTo>
                  <a:cubicBezTo>
                    <a:pt x="7409" y="21600"/>
                    <a:pt x="9282" y="20570"/>
                    <a:pt x="10979" y="18511"/>
                  </a:cubicBezTo>
                  <a:cubicBezTo>
                    <a:pt x="12157" y="17082"/>
                    <a:pt x="13054" y="15377"/>
                    <a:pt x="13672" y="13425"/>
                  </a:cubicBezTo>
                  <a:cubicBezTo>
                    <a:pt x="13672" y="13425"/>
                    <a:pt x="13739" y="13318"/>
                    <a:pt x="13720" y="13565"/>
                  </a:cubicBezTo>
                  <a:cubicBezTo>
                    <a:pt x="13710" y="13810"/>
                    <a:pt x="13691" y="13948"/>
                    <a:pt x="13691" y="13948"/>
                  </a:cubicBezTo>
                  <a:cubicBezTo>
                    <a:pt x="13402" y="16191"/>
                    <a:pt x="13402" y="16191"/>
                    <a:pt x="13402" y="16191"/>
                  </a:cubicBezTo>
                  <a:cubicBezTo>
                    <a:pt x="15476" y="16191"/>
                    <a:pt x="15476" y="16191"/>
                    <a:pt x="15476" y="16191"/>
                  </a:cubicBezTo>
                  <a:cubicBezTo>
                    <a:pt x="16141" y="10785"/>
                    <a:pt x="16141" y="10785"/>
                    <a:pt x="16141" y="10785"/>
                  </a:cubicBezTo>
                  <a:cubicBezTo>
                    <a:pt x="18264" y="16208"/>
                    <a:pt x="18264" y="16208"/>
                    <a:pt x="18264" y="16208"/>
                  </a:cubicBezTo>
                  <a:cubicBezTo>
                    <a:pt x="20444" y="16208"/>
                    <a:pt x="20444" y="16208"/>
                    <a:pt x="20444" y="16208"/>
                  </a:cubicBezTo>
                  <a:cubicBezTo>
                    <a:pt x="21573" y="5853"/>
                    <a:pt x="21573" y="5853"/>
                    <a:pt x="21573" y="5853"/>
                  </a:cubicBezTo>
                  <a:lnTo>
                    <a:pt x="19374" y="5853"/>
                  </a:lnTo>
                  <a:close/>
                  <a:moveTo>
                    <a:pt x="11818" y="12012"/>
                  </a:moveTo>
                  <a:cubicBezTo>
                    <a:pt x="11375" y="14624"/>
                    <a:pt x="10661" y="16759"/>
                    <a:pt x="9649" y="18281"/>
                  </a:cubicBezTo>
                  <a:cubicBezTo>
                    <a:pt x="8635" y="19803"/>
                    <a:pt x="7478" y="20555"/>
                    <a:pt x="6166" y="20555"/>
                  </a:cubicBezTo>
                  <a:cubicBezTo>
                    <a:pt x="4660" y="20555"/>
                    <a:pt x="3590" y="19480"/>
                    <a:pt x="2954" y="17343"/>
                  </a:cubicBezTo>
                  <a:cubicBezTo>
                    <a:pt x="2307" y="15208"/>
                    <a:pt x="2259" y="12551"/>
                    <a:pt x="2799" y="9357"/>
                  </a:cubicBezTo>
                  <a:cubicBezTo>
                    <a:pt x="3224" y="6867"/>
                    <a:pt x="3966" y="4839"/>
                    <a:pt x="5037" y="3303"/>
                  </a:cubicBezTo>
                  <a:cubicBezTo>
                    <a:pt x="6108" y="1767"/>
                    <a:pt x="7303" y="999"/>
                    <a:pt x="8616" y="999"/>
                  </a:cubicBezTo>
                  <a:cubicBezTo>
                    <a:pt x="10121" y="999"/>
                    <a:pt x="11173" y="2028"/>
                    <a:pt x="11771" y="4086"/>
                  </a:cubicBezTo>
                  <a:cubicBezTo>
                    <a:pt x="12369" y="6161"/>
                    <a:pt x="12369" y="8742"/>
                    <a:pt x="11818" y="12012"/>
                  </a:cubicBez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122" name="Shape 122"/>
            <p:cNvSpPr/>
            <p:nvPr/>
          </p:nvSpPr>
          <p:spPr>
            <a:xfrm>
              <a:off x="-1" y="71435"/>
              <a:ext cx="256342" cy="144690"/>
            </a:xfrm>
            <a:custGeom>
              <a:avLst/>
              <a:gdLst/>
              <a:ahLst/>
              <a:cxnLst>
                <a:cxn ang="0">
                  <a:pos x="wd2" y="hd2"/>
                </a:cxn>
                <a:cxn ang="5400000">
                  <a:pos x="wd2" y="hd2"/>
                </a:cxn>
                <a:cxn ang="10800000">
                  <a:pos x="wd2" y="hd2"/>
                </a:cxn>
                <a:cxn ang="16200000">
                  <a:pos x="wd2" y="hd2"/>
                </a:cxn>
              </a:cxnLst>
              <a:rect l="0" t="0" r="r" b="b"/>
              <a:pathLst>
                <a:path w="21600" h="21588" extrusionOk="0">
                  <a:moveTo>
                    <a:pt x="18734" y="71"/>
                  </a:moveTo>
                  <a:cubicBezTo>
                    <a:pt x="16447" y="8006"/>
                    <a:pt x="16447" y="8006"/>
                    <a:pt x="16447" y="8006"/>
                  </a:cubicBezTo>
                  <a:cubicBezTo>
                    <a:pt x="15761" y="97"/>
                    <a:pt x="15761" y="97"/>
                    <a:pt x="15761" y="97"/>
                  </a:cubicBezTo>
                  <a:cubicBezTo>
                    <a:pt x="12444" y="825"/>
                    <a:pt x="12444" y="825"/>
                    <a:pt x="12444" y="825"/>
                  </a:cubicBezTo>
                  <a:cubicBezTo>
                    <a:pt x="12513" y="1287"/>
                    <a:pt x="12513" y="1287"/>
                    <a:pt x="12513" y="1287"/>
                  </a:cubicBezTo>
                  <a:cubicBezTo>
                    <a:pt x="12183" y="559"/>
                    <a:pt x="11635" y="71"/>
                    <a:pt x="10895" y="71"/>
                  </a:cubicBezTo>
                  <a:cubicBezTo>
                    <a:pt x="9923" y="71"/>
                    <a:pt x="9129" y="1020"/>
                    <a:pt x="8292" y="2352"/>
                  </a:cubicBezTo>
                  <a:cubicBezTo>
                    <a:pt x="8100" y="1140"/>
                    <a:pt x="7566" y="49"/>
                    <a:pt x="6469" y="49"/>
                  </a:cubicBezTo>
                  <a:cubicBezTo>
                    <a:pt x="5469" y="49"/>
                    <a:pt x="4728" y="994"/>
                    <a:pt x="3893" y="2352"/>
                  </a:cubicBezTo>
                  <a:cubicBezTo>
                    <a:pt x="3660" y="0"/>
                    <a:pt x="3660" y="0"/>
                    <a:pt x="3660" y="0"/>
                  </a:cubicBezTo>
                  <a:cubicBezTo>
                    <a:pt x="589" y="728"/>
                    <a:pt x="589" y="728"/>
                    <a:pt x="589" y="728"/>
                  </a:cubicBezTo>
                  <a:cubicBezTo>
                    <a:pt x="959" y="3639"/>
                    <a:pt x="959" y="3639"/>
                    <a:pt x="959" y="3639"/>
                  </a:cubicBezTo>
                  <a:cubicBezTo>
                    <a:pt x="0" y="14923"/>
                    <a:pt x="0" y="14923"/>
                    <a:pt x="0" y="14923"/>
                  </a:cubicBezTo>
                  <a:cubicBezTo>
                    <a:pt x="2878" y="14923"/>
                    <a:pt x="2878" y="14923"/>
                    <a:pt x="2878" y="14923"/>
                  </a:cubicBezTo>
                  <a:cubicBezTo>
                    <a:pt x="3660" y="5364"/>
                    <a:pt x="3660" y="5364"/>
                    <a:pt x="3660" y="5364"/>
                  </a:cubicBezTo>
                  <a:cubicBezTo>
                    <a:pt x="3961" y="4659"/>
                    <a:pt x="4276" y="4464"/>
                    <a:pt x="4564" y="4464"/>
                  </a:cubicBezTo>
                  <a:cubicBezTo>
                    <a:pt x="5098" y="4464"/>
                    <a:pt x="5181" y="5098"/>
                    <a:pt x="5126" y="5800"/>
                  </a:cubicBezTo>
                  <a:cubicBezTo>
                    <a:pt x="4522" y="14923"/>
                    <a:pt x="4522" y="14923"/>
                    <a:pt x="4522" y="14923"/>
                  </a:cubicBezTo>
                  <a:cubicBezTo>
                    <a:pt x="7468" y="14923"/>
                    <a:pt x="7468" y="14923"/>
                    <a:pt x="7468" y="14923"/>
                  </a:cubicBezTo>
                  <a:cubicBezTo>
                    <a:pt x="8265" y="5364"/>
                    <a:pt x="8265" y="5364"/>
                    <a:pt x="8265" y="5364"/>
                  </a:cubicBezTo>
                  <a:cubicBezTo>
                    <a:pt x="8635" y="4828"/>
                    <a:pt x="8949" y="4513"/>
                    <a:pt x="9264" y="4513"/>
                  </a:cubicBezTo>
                  <a:cubicBezTo>
                    <a:pt x="9730" y="4513"/>
                    <a:pt x="9853" y="5121"/>
                    <a:pt x="9785" y="5995"/>
                  </a:cubicBezTo>
                  <a:cubicBezTo>
                    <a:pt x="9031" y="14923"/>
                    <a:pt x="9031" y="14923"/>
                    <a:pt x="9031" y="14923"/>
                  </a:cubicBezTo>
                  <a:cubicBezTo>
                    <a:pt x="11978" y="14923"/>
                    <a:pt x="11978" y="14923"/>
                    <a:pt x="11978" y="14923"/>
                  </a:cubicBezTo>
                  <a:cubicBezTo>
                    <a:pt x="12842" y="4659"/>
                    <a:pt x="12842" y="4659"/>
                    <a:pt x="12842" y="4659"/>
                  </a:cubicBezTo>
                  <a:cubicBezTo>
                    <a:pt x="12857" y="4442"/>
                    <a:pt x="12869" y="4224"/>
                    <a:pt x="12882" y="4029"/>
                  </a:cubicBezTo>
                  <a:cubicBezTo>
                    <a:pt x="14295" y="14803"/>
                    <a:pt x="14295" y="14803"/>
                    <a:pt x="14295" y="14803"/>
                  </a:cubicBezTo>
                  <a:cubicBezTo>
                    <a:pt x="14007" y="15700"/>
                    <a:pt x="13335" y="17204"/>
                    <a:pt x="11554" y="17545"/>
                  </a:cubicBezTo>
                  <a:cubicBezTo>
                    <a:pt x="10993" y="17665"/>
                    <a:pt x="10745" y="17643"/>
                    <a:pt x="10472" y="17496"/>
                  </a:cubicBezTo>
                  <a:cubicBezTo>
                    <a:pt x="10484" y="21477"/>
                    <a:pt x="10484" y="21477"/>
                    <a:pt x="10484" y="21477"/>
                  </a:cubicBezTo>
                  <a:cubicBezTo>
                    <a:pt x="10745" y="21600"/>
                    <a:pt x="11018" y="21600"/>
                    <a:pt x="11664" y="21574"/>
                  </a:cubicBezTo>
                  <a:cubicBezTo>
                    <a:pt x="13678" y="21428"/>
                    <a:pt x="16008" y="18952"/>
                    <a:pt x="17447" y="14852"/>
                  </a:cubicBezTo>
                  <a:cubicBezTo>
                    <a:pt x="17694" y="14147"/>
                    <a:pt x="21600" y="728"/>
                    <a:pt x="21600" y="728"/>
                  </a:cubicBezTo>
                  <a:lnTo>
                    <a:pt x="18734" y="71"/>
                  </a:lnTo>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123" name="Shape 123"/>
            <p:cNvSpPr/>
            <p:nvPr/>
          </p:nvSpPr>
          <p:spPr>
            <a:xfrm>
              <a:off x="598947" y="61930"/>
              <a:ext cx="10733" cy="10445"/>
            </a:xfrm>
            <a:custGeom>
              <a:avLst/>
              <a:gdLst/>
              <a:ahLst/>
              <a:cxnLst>
                <a:cxn ang="0">
                  <a:pos x="wd2" y="hd2"/>
                </a:cxn>
                <a:cxn ang="5400000">
                  <a:pos x="wd2" y="hd2"/>
                </a:cxn>
                <a:cxn ang="10800000">
                  <a:pos x="wd2" y="hd2"/>
                </a:cxn>
                <a:cxn ang="16200000">
                  <a:pos x="wd2" y="hd2"/>
                </a:cxn>
              </a:cxnLst>
              <a:rect l="0" t="0" r="r" b="b"/>
              <a:pathLst>
                <a:path w="21600" h="21600" extrusionOk="0">
                  <a:moveTo>
                    <a:pt x="964" y="6088"/>
                  </a:moveTo>
                  <a:cubicBezTo>
                    <a:pt x="1621" y="4735"/>
                    <a:pt x="2278" y="3698"/>
                    <a:pt x="3242" y="2706"/>
                  </a:cubicBezTo>
                  <a:cubicBezTo>
                    <a:pt x="4250" y="2029"/>
                    <a:pt x="5564" y="1037"/>
                    <a:pt x="6879" y="676"/>
                  </a:cubicBezTo>
                  <a:cubicBezTo>
                    <a:pt x="7843" y="0"/>
                    <a:pt x="9464" y="0"/>
                    <a:pt x="10778" y="0"/>
                  </a:cubicBezTo>
                  <a:cubicBezTo>
                    <a:pt x="12092" y="0"/>
                    <a:pt x="13407" y="0"/>
                    <a:pt x="14721" y="676"/>
                  </a:cubicBezTo>
                  <a:cubicBezTo>
                    <a:pt x="16036" y="1037"/>
                    <a:pt x="17350" y="2029"/>
                    <a:pt x="18314" y="2706"/>
                  </a:cubicBezTo>
                  <a:cubicBezTo>
                    <a:pt x="19278" y="3698"/>
                    <a:pt x="19935" y="4735"/>
                    <a:pt x="20592" y="6088"/>
                  </a:cubicBezTo>
                  <a:cubicBezTo>
                    <a:pt x="21249" y="7441"/>
                    <a:pt x="21600" y="9109"/>
                    <a:pt x="21600" y="10823"/>
                  </a:cubicBezTo>
                  <a:cubicBezTo>
                    <a:pt x="21600" y="12130"/>
                    <a:pt x="21249" y="13844"/>
                    <a:pt x="20592" y="15197"/>
                  </a:cubicBezTo>
                  <a:cubicBezTo>
                    <a:pt x="19935" y="16504"/>
                    <a:pt x="19278" y="17542"/>
                    <a:pt x="18314" y="18534"/>
                  </a:cubicBezTo>
                  <a:cubicBezTo>
                    <a:pt x="17350" y="19571"/>
                    <a:pt x="16036" y="20247"/>
                    <a:pt x="14721" y="20563"/>
                  </a:cubicBezTo>
                  <a:cubicBezTo>
                    <a:pt x="13407" y="21239"/>
                    <a:pt x="12092" y="21600"/>
                    <a:pt x="10778" y="21600"/>
                  </a:cubicBezTo>
                  <a:cubicBezTo>
                    <a:pt x="9464" y="21600"/>
                    <a:pt x="7843" y="21239"/>
                    <a:pt x="6879" y="20563"/>
                  </a:cubicBezTo>
                  <a:cubicBezTo>
                    <a:pt x="5564" y="20247"/>
                    <a:pt x="4250" y="19571"/>
                    <a:pt x="3242" y="18534"/>
                  </a:cubicBezTo>
                  <a:cubicBezTo>
                    <a:pt x="2278" y="17542"/>
                    <a:pt x="1621" y="16504"/>
                    <a:pt x="964" y="15197"/>
                  </a:cubicBezTo>
                  <a:cubicBezTo>
                    <a:pt x="307" y="13844"/>
                    <a:pt x="0" y="12130"/>
                    <a:pt x="0" y="10823"/>
                  </a:cubicBezTo>
                  <a:cubicBezTo>
                    <a:pt x="0" y="9109"/>
                    <a:pt x="307" y="7441"/>
                    <a:pt x="964" y="6088"/>
                  </a:cubicBezTo>
                  <a:close/>
                  <a:moveTo>
                    <a:pt x="3593" y="14159"/>
                  </a:moveTo>
                  <a:cubicBezTo>
                    <a:pt x="3899" y="15197"/>
                    <a:pt x="4557" y="15828"/>
                    <a:pt x="5214" y="16865"/>
                  </a:cubicBezTo>
                  <a:cubicBezTo>
                    <a:pt x="5871" y="17542"/>
                    <a:pt x="6879" y="18218"/>
                    <a:pt x="7843" y="18534"/>
                  </a:cubicBezTo>
                  <a:cubicBezTo>
                    <a:pt x="8500" y="18894"/>
                    <a:pt x="9814" y="19210"/>
                    <a:pt x="10778" y="19210"/>
                  </a:cubicBezTo>
                  <a:cubicBezTo>
                    <a:pt x="11786" y="19210"/>
                    <a:pt x="12750" y="18894"/>
                    <a:pt x="13714" y="18534"/>
                  </a:cubicBezTo>
                  <a:cubicBezTo>
                    <a:pt x="14721" y="18218"/>
                    <a:pt x="15685" y="17542"/>
                    <a:pt x="16342" y="16865"/>
                  </a:cubicBezTo>
                  <a:cubicBezTo>
                    <a:pt x="17000" y="15828"/>
                    <a:pt x="17657" y="15197"/>
                    <a:pt x="18007" y="14159"/>
                  </a:cubicBezTo>
                  <a:cubicBezTo>
                    <a:pt x="18314" y="13167"/>
                    <a:pt x="18665" y="11815"/>
                    <a:pt x="18665" y="10823"/>
                  </a:cubicBezTo>
                  <a:cubicBezTo>
                    <a:pt x="18665" y="9470"/>
                    <a:pt x="18314" y="8433"/>
                    <a:pt x="18007" y="7441"/>
                  </a:cubicBezTo>
                  <a:cubicBezTo>
                    <a:pt x="17657" y="6088"/>
                    <a:pt x="17000" y="5411"/>
                    <a:pt x="16342" y="4735"/>
                  </a:cubicBezTo>
                  <a:cubicBezTo>
                    <a:pt x="15685" y="3698"/>
                    <a:pt x="14721" y="3382"/>
                    <a:pt x="13714" y="2706"/>
                  </a:cubicBezTo>
                  <a:cubicBezTo>
                    <a:pt x="12750" y="2390"/>
                    <a:pt x="11786" y="2029"/>
                    <a:pt x="10778" y="2029"/>
                  </a:cubicBezTo>
                  <a:cubicBezTo>
                    <a:pt x="9814" y="2029"/>
                    <a:pt x="8500" y="2390"/>
                    <a:pt x="7843" y="2706"/>
                  </a:cubicBezTo>
                  <a:cubicBezTo>
                    <a:pt x="6879" y="3382"/>
                    <a:pt x="5871" y="3698"/>
                    <a:pt x="5214" y="4735"/>
                  </a:cubicBezTo>
                  <a:cubicBezTo>
                    <a:pt x="4557" y="5411"/>
                    <a:pt x="3899" y="6088"/>
                    <a:pt x="3593" y="7441"/>
                  </a:cubicBezTo>
                  <a:cubicBezTo>
                    <a:pt x="2935" y="8433"/>
                    <a:pt x="2935" y="9470"/>
                    <a:pt x="2935" y="10823"/>
                  </a:cubicBezTo>
                  <a:cubicBezTo>
                    <a:pt x="2935" y="11815"/>
                    <a:pt x="2935" y="13167"/>
                    <a:pt x="3593" y="14159"/>
                  </a:cubicBezTo>
                  <a:close/>
                  <a:moveTo>
                    <a:pt x="11129" y="4735"/>
                  </a:moveTo>
                  <a:cubicBezTo>
                    <a:pt x="12443" y="4735"/>
                    <a:pt x="13714" y="4735"/>
                    <a:pt x="14415" y="5411"/>
                  </a:cubicBezTo>
                  <a:cubicBezTo>
                    <a:pt x="15378" y="6088"/>
                    <a:pt x="15685" y="6764"/>
                    <a:pt x="15685" y="8117"/>
                  </a:cubicBezTo>
                  <a:cubicBezTo>
                    <a:pt x="15685" y="8793"/>
                    <a:pt x="15685" y="9109"/>
                    <a:pt x="15378" y="9470"/>
                  </a:cubicBezTo>
                  <a:cubicBezTo>
                    <a:pt x="15378" y="10101"/>
                    <a:pt x="15028" y="10462"/>
                    <a:pt x="14721" y="10462"/>
                  </a:cubicBezTo>
                  <a:cubicBezTo>
                    <a:pt x="14415" y="10823"/>
                    <a:pt x="14064" y="11138"/>
                    <a:pt x="13714" y="11138"/>
                  </a:cubicBezTo>
                  <a:cubicBezTo>
                    <a:pt x="13407" y="11138"/>
                    <a:pt x="13100" y="11454"/>
                    <a:pt x="12443" y="11454"/>
                  </a:cubicBezTo>
                  <a:cubicBezTo>
                    <a:pt x="15685" y="16504"/>
                    <a:pt x="15685" y="16504"/>
                    <a:pt x="15685" y="16504"/>
                  </a:cubicBezTo>
                  <a:cubicBezTo>
                    <a:pt x="13407" y="16504"/>
                    <a:pt x="13407" y="16504"/>
                    <a:pt x="13407" y="16504"/>
                  </a:cubicBezTo>
                  <a:cubicBezTo>
                    <a:pt x="10471" y="11454"/>
                    <a:pt x="10471" y="11454"/>
                    <a:pt x="10471" y="11454"/>
                  </a:cubicBezTo>
                  <a:cubicBezTo>
                    <a:pt x="8806" y="11454"/>
                    <a:pt x="8806" y="11454"/>
                    <a:pt x="8806" y="11454"/>
                  </a:cubicBezTo>
                  <a:cubicBezTo>
                    <a:pt x="8806" y="16504"/>
                    <a:pt x="8806" y="16504"/>
                    <a:pt x="8806" y="16504"/>
                  </a:cubicBezTo>
                  <a:cubicBezTo>
                    <a:pt x="6528" y="16504"/>
                    <a:pt x="6528" y="16504"/>
                    <a:pt x="6528" y="16504"/>
                  </a:cubicBezTo>
                  <a:cubicBezTo>
                    <a:pt x="6528" y="4735"/>
                    <a:pt x="6528" y="4735"/>
                    <a:pt x="6528" y="4735"/>
                  </a:cubicBezTo>
                  <a:lnTo>
                    <a:pt x="11129" y="4735"/>
                  </a:lnTo>
                  <a:close/>
                  <a:moveTo>
                    <a:pt x="11129" y="9785"/>
                  </a:moveTo>
                  <a:cubicBezTo>
                    <a:pt x="11786" y="9785"/>
                    <a:pt x="12092" y="9470"/>
                    <a:pt x="12750" y="9470"/>
                  </a:cubicBezTo>
                  <a:cubicBezTo>
                    <a:pt x="13100" y="9109"/>
                    <a:pt x="13407" y="8793"/>
                    <a:pt x="13407" y="8117"/>
                  </a:cubicBezTo>
                  <a:cubicBezTo>
                    <a:pt x="13407" y="7756"/>
                    <a:pt x="13100" y="7441"/>
                    <a:pt x="13100" y="7080"/>
                  </a:cubicBezTo>
                  <a:cubicBezTo>
                    <a:pt x="13100" y="7080"/>
                    <a:pt x="12750" y="6764"/>
                    <a:pt x="12443" y="6764"/>
                  </a:cubicBezTo>
                  <a:cubicBezTo>
                    <a:pt x="12443" y="6764"/>
                    <a:pt x="12092" y="6403"/>
                    <a:pt x="11786" y="6403"/>
                  </a:cubicBezTo>
                  <a:cubicBezTo>
                    <a:pt x="11435" y="6403"/>
                    <a:pt x="11129" y="6403"/>
                    <a:pt x="10778" y="6403"/>
                  </a:cubicBezTo>
                  <a:cubicBezTo>
                    <a:pt x="8806" y="6403"/>
                    <a:pt x="8806" y="6403"/>
                    <a:pt x="8806" y="6403"/>
                  </a:cubicBezTo>
                  <a:cubicBezTo>
                    <a:pt x="8806" y="9785"/>
                    <a:pt x="8806" y="9785"/>
                    <a:pt x="8806" y="9785"/>
                  </a:cubicBezTo>
                  <a:lnTo>
                    <a:pt x="11129" y="9785"/>
                  </a:ln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262623584"/>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Desktop Layout">
    <p:spTree>
      <p:nvGrpSpPr>
        <p:cNvPr id="1" name=""/>
        <p:cNvGrpSpPr/>
        <p:nvPr/>
      </p:nvGrpSpPr>
      <p:grpSpPr>
        <a:xfrm>
          <a:off x="0" y="0"/>
          <a:ext cx="0" cy="0"/>
          <a:chOff x="0" y="0"/>
          <a:chExt cx="0" cy="0"/>
        </a:xfrm>
      </p:grpSpPr>
      <p:pic>
        <p:nvPicPr>
          <p:cNvPr id="126" name="image2.png" descr="iMac.png"/>
          <p:cNvPicPr/>
          <p:nvPr/>
        </p:nvPicPr>
        <p:blipFill>
          <a:blip r:embed="rId2">
            <a:extLst/>
          </a:blip>
          <a:stretch>
            <a:fillRect/>
          </a:stretch>
        </p:blipFill>
        <p:spPr>
          <a:xfrm>
            <a:off x="6131984" y="1250950"/>
            <a:ext cx="5907617" cy="5179485"/>
          </a:xfrm>
          <a:prstGeom prst="rect">
            <a:avLst/>
          </a:prstGeom>
          <a:ln w="12700">
            <a:miter lim="400000"/>
          </a:ln>
        </p:spPr>
      </p:pic>
      <p:sp>
        <p:nvSpPr>
          <p:cNvPr id="127" name="Shape 127"/>
          <p:cNvSpPr/>
          <p:nvPr/>
        </p:nvSpPr>
        <p:spPr>
          <a:xfrm>
            <a:off x="5039783" y="946150"/>
            <a:ext cx="2112435" cy="2119"/>
          </a:xfrm>
          <a:prstGeom prst="line">
            <a:avLst/>
          </a:prstGeom>
          <a:ln>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128" name="Shape 128"/>
          <p:cNvSpPr/>
          <p:nvPr/>
        </p:nvSpPr>
        <p:spPr>
          <a:xfrm>
            <a:off x="3829051" y="6483350"/>
            <a:ext cx="4677835" cy="295466"/>
          </a:xfrm>
          <a:prstGeom prst="rect">
            <a:avLst/>
          </a:prstGeom>
          <a:ln w="12700">
            <a:miter lim="400000"/>
          </a:ln>
          <a:extLst>
            <a:ext uri="{C572A759-6A51-4108-AA02-DFA0A04FC94B}">
              <ma14:wrappingTextBoxFlag xmlns="" xmlns:ma14="http://schemas.microsoft.com/office/mac/drawingml/2011/main" val="1"/>
            </a:ext>
          </a:extLst>
        </p:spPr>
        <p:txBody>
          <a:bodyPr lIns="54864" tIns="54864" rIns="54864" bIns="54864">
            <a:spAutoFit/>
          </a:bodyPr>
          <a:lstStyle/>
          <a:p>
            <a:pPr algn="ctr" defTabSz="855315">
              <a:lnSpc>
                <a:spcPct val="150000"/>
              </a:lnSpc>
              <a:defRPr sz="1800">
                <a:solidFill>
                  <a:srgbClr val="000000"/>
                </a:solidFill>
              </a:defRPr>
            </a:pPr>
            <a:r>
              <a:rPr sz="800" kern="0">
                <a:solidFill>
                  <a:srgbClr val="56565A"/>
                </a:solidFill>
                <a:latin typeface="Calibri"/>
                <a:ea typeface="Calibri"/>
                <a:cs typeface="Calibri"/>
                <a:sym typeface="Calibri"/>
              </a:rPr>
              <a:t>©2015 Capstone. All Rights Reserved.  |  www.myON.com</a:t>
            </a:r>
          </a:p>
        </p:txBody>
      </p:sp>
      <p:sp>
        <p:nvSpPr>
          <p:cNvPr id="129" name="Shape 129"/>
          <p:cNvSpPr/>
          <p:nvPr/>
        </p:nvSpPr>
        <p:spPr>
          <a:xfrm>
            <a:off x="719666" y="6398684"/>
            <a:ext cx="10752668" cy="2115"/>
          </a:xfrm>
          <a:prstGeom prst="line">
            <a:avLst/>
          </a:prstGeom>
          <a:ln w="6350">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130" name="Shape 130"/>
          <p:cNvSpPr>
            <a:spLocks noGrp="1"/>
          </p:cNvSpPr>
          <p:nvPr>
            <p:ph type="body" idx="1"/>
          </p:nvPr>
        </p:nvSpPr>
        <p:spPr>
          <a:xfrm>
            <a:off x="838206" y="965283"/>
            <a:ext cx="10515601" cy="359284"/>
          </a:xfrm>
          <a:prstGeom prst="rect">
            <a:avLst/>
          </a:prstGeom>
        </p:spPr>
        <p:txBody>
          <a:bodyPr lIns="41148" tIns="41148" rIns="41148" bIns="41148" anchor="ctr"/>
          <a:lstStyle>
            <a:lvl1pPr algn="ctr">
              <a:defRPr sz="1867" b="0">
                <a:solidFill>
                  <a:srgbClr val="898682"/>
                </a:solidFill>
                <a:latin typeface="Times New Roman"/>
                <a:ea typeface="Times New Roman"/>
                <a:cs typeface="Times New Roman"/>
                <a:sym typeface="Times New Roman"/>
              </a:defRPr>
            </a:lvl1pPr>
            <a:lvl2pPr indent="548620" algn="ctr">
              <a:defRPr sz="1867" b="0">
                <a:solidFill>
                  <a:srgbClr val="898682"/>
                </a:solidFill>
                <a:latin typeface="Times New Roman"/>
                <a:ea typeface="Times New Roman"/>
                <a:cs typeface="Times New Roman"/>
                <a:sym typeface="Times New Roman"/>
              </a:defRPr>
            </a:lvl2pPr>
            <a:lvl3pPr indent="1097241" algn="ctr">
              <a:defRPr sz="1867" b="0">
                <a:solidFill>
                  <a:srgbClr val="898682"/>
                </a:solidFill>
                <a:latin typeface="Times New Roman"/>
                <a:ea typeface="Times New Roman"/>
                <a:cs typeface="Times New Roman"/>
                <a:sym typeface="Times New Roman"/>
              </a:defRPr>
            </a:lvl3pPr>
            <a:lvl4pPr indent="1645860" algn="ctr">
              <a:defRPr sz="1867" b="0">
                <a:solidFill>
                  <a:srgbClr val="898682"/>
                </a:solidFill>
                <a:latin typeface="Times New Roman"/>
                <a:ea typeface="Times New Roman"/>
                <a:cs typeface="Times New Roman"/>
                <a:sym typeface="Times New Roman"/>
              </a:defRPr>
            </a:lvl4pPr>
            <a:lvl5pPr indent="2194482" algn="ctr">
              <a:defRPr sz="1867" b="0">
                <a:solidFill>
                  <a:srgbClr val="898682"/>
                </a:solidFill>
                <a:latin typeface="Times New Roman"/>
                <a:ea typeface="Times New Roman"/>
                <a:cs typeface="Times New Roman"/>
                <a:sym typeface="Times New Roman"/>
              </a:defRPr>
            </a:lvl5pPr>
          </a:lstStyle>
          <a:p>
            <a:pPr lvl="0">
              <a:defRPr sz="1800">
                <a:solidFill>
                  <a:srgbClr val="000000"/>
                </a:solidFill>
              </a:defRPr>
            </a:pPr>
            <a:r>
              <a:rPr sz="1867">
                <a:solidFill>
                  <a:srgbClr val="898682"/>
                </a:solidFill>
              </a:rPr>
              <a:t>Body Level One</a:t>
            </a:r>
          </a:p>
          <a:p>
            <a:pPr lvl="1">
              <a:defRPr sz="1800">
                <a:solidFill>
                  <a:srgbClr val="000000"/>
                </a:solidFill>
              </a:defRPr>
            </a:pPr>
            <a:r>
              <a:rPr sz="1867">
                <a:solidFill>
                  <a:srgbClr val="898682"/>
                </a:solidFill>
              </a:rPr>
              <a:t>Body Level Two</a:t>
            </a:r>
          </a:p>
          <a:p>
            <a:pPr lvl="2">
              <a:defRPr sz="1800">
                <a:solidFill>
                  <a:srgbClr val="000000"/>
                </a:solidFill>
              </a:defRPr>
            </a:pPr>
            <a:r>
              <a:rPr sz="1867">
                <a:solidFill>
                  <a:srgbClr val="898682"/>
                </a:solidFill>
              </a:rPr>
              <a:t>Body Level Three</a:t>
            </a:r>
          </a:p>
          <a:p>
            <a:pPr lvl="3">
              <a:defRPr sz="1800">
                <a:solidFill>
                  <a:srgbClr val="000000"/>
                </a:solidFill>
              </a:defRPr>
            </a:pPr>
            <a:r>
              <a:rPr sz="1867">
                <a:solidFill>
                  <a:srgbClr val="898682"/>
                </a:solidFill>
              </a:rPr>
              <a:t>Body Level Four</a:t>
            </a:r>
          </a:p>
          <a:p>
            <a:pPr lvl="4">
              <a:defRPr sz="1800">
                <a:solidFill>
                  <a:srgbClr val="000000"/>
                </a:solidFill>
              </a:defRPr>
            </a:pPr>
            <a:r>
              <a:rPr sz="1867">
                <a:solidFill>
                  <a:srgbClr val="898682"/>
                </a:solidFill>
              </a:rPr>
              <a:t>Body Level Five</a:t>
            </a:r>
          </a:p>
        </p:txBody>
      </p:sp>
      <p:sp>
        <p:nvSpPr>
          <p:cNvPr id="131" name="Shape 131"/>
          <p:cNvSpPr>
            <a:spLocks noGrp="1"/>
          </p:cNvSpPr>
          <p:nvPr>
            <p:ph type="title"/>
          </p:nvPr>
        </p:nvSpPr>
        <p:spPr>
          <a:xfrm>
            <a:off x="838200" y="404207"/>
            <a:ext cx="10515600" cy="561077"/>
          </a:xfrm>
          <a:prstGeom prst="rect">
            <a:avLst/>
          </a:prstGeom>
        </p:spPr>
        <p:txBody>
          <a:bodyPr/>
          <a:lstStyle/>
          <a:p>
            <a:pPr lvl="0">
              <a:defRPr sz="1800">
                <a:solidFill>
                  <a:srgbClr val="000000"/>
                </a:solidFill>
              </a:defRPr>
            </a:pPr>
            <a:r>
              <a:rPr sz="3200">
                <a:solidFill>
                  <a:srgbClr val="5C3B97"/>
                </a:solidFill>
              </a:rPr>
              <a:t>Title Text</a:t>
            </a:r>
          </a:p>
        </p:txBody>
      </p:sp>
      <p:sp>
        <p:nvSpPr>
          <p:cNvPr id="132" name="Shape 132"/>
          <p:cNvSpPr>
            <a:spLocks noGrp="1"/>
          </p:cNvSpPr>
          <p:nvPr>
            <p:ph type="sldNum" sz="quarter" idx="2"/>
          </p:nvPr>
        </p:nvSpPr>
        <p:spPr>
          <a:prstGeom prst="rect">
            <a:avLst/>
          </a:prstGeom>
        </p:spPr>
        <p:txBody>
          <a:bodyPr/>
          <a:lstStyle/>
          <a:p>
            <a:fld id="{86CB4B4D-7CA3-9044-876B-883B54F8677D}" type="slidenum">
              <a:rPr/>
              <a:pPr/>
              <a:t>‹#›</a:t>
            </a:fld>
            <a:endParaRPr/>
          </a:p>
        </p:txBody>
      </p:sp>
      <p:grpSp>
        <p:nvGrpSpPr>
          <p:cNvPr id="136" name="Group 136"/>
          <p:cNvGrpSpPr/>
          <p:nvPr/>
        </p:nvGrpSpPr>
        <p:grpSpPr>
          <a:xfrm>
            <a:off x="719101" y="6475198"/>
            <a:ext cx="812908" cy="304919"/>
            <a:chOff x="0" y="0"/>
            <a:chExt cx="609679" cy="228688"/>
          </a:xfrm>
        </p:grpSpPr>
        <p:sp>
          <p:nvSpPr>
            <p:cNvPr id="133" name="Shape 133"/>
            <p:cNvSpPr/>
            <p:nvPr/>
          </p:nvSpPr>
          <p:spPr>
            <a:xfrm>
              <a:off x="227333" y="-1"/>
              <a:ext cx="363720" cy="228690"/>
            </a:xfrm>
            <a:custGeom>
              <a:avLst/>
              <a:gdLst/>
              <a:ahLst/>
              <a:cxnLst>
                <a:cxn ang="0">
                  <a:pos x="wd2" y="hd2"/>
                </a:cxn>
                <a:cxn ang="5400000">
                  <a:pos x="wd2" y="hd2"/>
                </a:cxn>
                <a:cxn ang="10800000">
                  <a:pos x="wd2" y="hd2"/>
                </a:cxn>
                <a:cxn ang="16200000">
                  <a:pos x="wd2" y="hd2"/>
                </a:cxn>
              </a:cxnLst>
              <a:rect l="0" t="0" r="r" b="b"/>
              <a:pathLst>
                <a:path w="21573" h="21600" extrusionOk="0">
                  <a:moveTo>
                    <a:pt x="19374" y="5853"/>
                  </a:moveTo>
                  <a:cubicBezTo>
                    <a:pt x="18804" y="10785"/>
                    <a:pt x="18804" y="10785"/>
                    <a:pt x="18804" y="10785"/>
                  </a:cubicBezTo>
                  <a:cubicBezTo>
                    <a:pt x="16730" y="5869"/>
                    <a:pt x="16730" y="5869"/>
                    <a:pt x="16730" y="5869"/>
                  </a:cubicBezTo>
                  <a:cubicBezTo>
                    <a:pt x="14462" y="5869"/>
                    <a:pt x="14462" y="5869"/>
                    <a:pt x="14462" y="5869"/>
                  </a:cubicBezTo>
                  <a:cubicBezTo>
                    <a:pt x="14434" y="6069"/>
                    <a:pt x="14434" y="6069"/>
                    <a:pt x="14434" y="6069"/>
                  </a:cubicBezTo>
                  <a:cubicBezTo>
                    <a:pt x="14279" y="5024"/>
                    <a:pt x="13989" y="4056"/>
                    <a:pt x="13555" y="3151"/>
                  </a:cubicBezTo>
                  <a:cubicBezTo>
                    <a:pt x="13527" y="3072"/>
                    <a:pt x="13527" y="3072"/>
                    <a:pt x="13527" y="3072"/>
                  </a:cubicBezTo>
                  <a:cubicBezTo>
                    <a:pt x="13420" y="2887"/>
                    <a:pt x="13324" y="2688"/>
                    <a:pt x="13218" y="2519"/>
                  </a:cubicBezTo>
                  <a:cubicBezTo>
                    <a:pt x="12234" y="831"/>
                    <a:pt x="10892" y="0"/>
                    <a:pt x="9194" y="0"/>
                  </a:cubicBezTo>
                  <a:cubicBezTo>
                    <a:pt x="7236" y="0"/>
                    <a:pt x="5393" y="1061"/>
                    <a:pt x="3658" y="3179"/>
                  </a:cubicBezTo>
                  <a:cubicBezTo>
                    <a:pt x="2818" y="4193"/>
                    <a:pt x="2125" y="5331"/>
                    <a:pt x="1574" y="6575"/>
                  </a:cubicBezTo>
                  <a:cubicBezTo>
                    <a:pt x="1767" y="6606"/>
                    <a:pt x="1767" y="6606"/>
                    <a:pt x="1767" y="6606"/>
                  </a:cubicBezTo>
                  <a:cubicBezTo>
                    <a:pt x="1883" y="6637"/>
                    <a:pt x="1989" y="6746"/>
                    <a:pt x="2047" y="6929"/>
                  </a:cubicBezTo>
                  <a:cubicBezTo>
                    <a:pt x="2104" y="7099"/>
                    <a:pt x="2104" y="7299"/>
                    <a:pt x="2047" y="7482"/>
                  </a:cubicBezTo>
                  <a:cubicBezTo>
                    <a:pt x="1873" y="8035"/>
                    <a:pt x="802" y="11352"/>
                    <a:pt x="1" y="13795"/>
                  </a:cubicBezTo>
                  <a:cubicBezTo>
                    <a:pt x="-27" y="15654"/>
                    <a:pt x="271" y="17252"/>
                    <a:pt x="918" y="18604"/>
                  </a:cubicBezTo>
                  <a:cubicBezTo>
                    <a:pt x="938" y="18649"/>
                    <a:pt x="966" y="18696"/>
                    <a:pt x="986" y="18741"/>
                  </a:cubicBezTo>
                  <a:cubicBezTo>
                    <a:pt x="1091" y="18941"/>
                    <a:pt x="1188" y="19126"/>
                    <a:pt x="1303" y="19311"/>
                  </a:cubicBezTo>
                  <a:cubicBezTo>
                    <a:pt x="2250" y="20847"/>
                    <a:pt x="3599" y="21600"/>
                    <a:pt x="5355" y="21600"/>
                  </a:cubicBezTo>
                  <a:cubicBezTo>
                    <a:pt x="7409" y="21600"/>
                    <a:pt x="9282" y="20570"/>
                    <a:pt x="10979" y="18511"/>
                  </a:cubicBezTo>
                  <a:cubicBezTo>
                    <a:pt x="12157" y="17082"/>
                    <a:pt x="13054" y="15377"/>
                    <a:pt x="13672" y="13425"/>
                  </a:cubicBezTo>
                  <a:cubicBezTo>
                    <a:pt x="13672" y="13425"/>
                    <a:pt x="13739" y="13318"/>
                    <a:pt x="13720" y="13565"/>
                  </a:cubicBezTo>
                  <a:cubicBezTo>
                    <a:pt x="13710" y="13810"/>
                    <a:pt x="13691" y="13948"/>
                    <a:pt x="13691" y="13948"/>
                  </a:cubicBezTo>
                  <a:cubicBezTo>
                    <a:pt x="13402" y="16191"/>
                    <a:pt x="13402" y="16191"/>
                    <a:pt x="13402" y="16191"/>
                  </a:cubicBezTo>
                  <a:cubicBezTo>
                    <a:pt x="15476" y="16191"/>
                    <a:pt x="15476" y="16191"/>
                    <a:pt x="15476" y="16191"/>
                  </a:cubicBezTo>
                  <a:cubicBezTo>
                    <a:pt x="16141" y="10785"/>
                    <a:pt x="16141" y="10785"/>
                    <a:pt x="16141" y="10785"/>
                  </a:cubicBezTo>
                  <a:cubicBezTo>
                    <a:pt x="18264" y="16208"/>
                    <a:pt x="18264" y="16208"/>
                    <a:pt x="18264" y="16208"/>
                  </a:cubicBezTo>
                  <a:cubicBezTo>
                    <a:pt x="20444" y="16208"/>
                    <a:pt x="20444" y="16208"/>
                    <a:pt x="20444" y="16208"/>
                  </a:cubicBezTo>
                  <a:cubicBezTo>
                    <a:pt x="21573" y="5853"/>
                    <a:pt x="21573" y="5853"/>
                    <a:pt x="21573" y="5853"/>
                  </a:cubicBezTo>
                  <a:lnTo>
                    <a:pt x="19374" y="5853"/>
                  </a:lnTo>
                  <a:close/>
                  <a:moveTo>
                    <a:pt x="11818" y="12012"/>
                  </a:moveTo>
                  <a:cubicBezTo>
                    <a:pt x="11375" y="14624"/>
                    <a:pt x="10661" y="16759"/>
                    <a:pt x="9649" y="18281"/>
                  </a:cubicBezTo>
                  <a:cubicBezTo>
                    <a:pt x="8635" y="19803"/>
                    <a:pt x="7478" y="20555"/>
                    <a:pt x="6166" y="20555"/>
                  </a:cubicBezTo>
                  <a:cubicBezTo>
                    <a:pt x="4660" y="20555"/>
                    <a:pt x="3590" y="19480"/>
                    <a:pt x="2954" y="17343"/>
                  </a:cubicBezTo>
                  <a:cubicBezTo>
                    <a:pt x="2307" y="15208"/>
                    <a:pt x="2259" y="12551"/>
                    <a:pt x="2799" y="9357"/>
                  </a:cubicBezTo>
                  <a:cubicBezTo>
                    <a:pt x="3224" y="6867"/>
                    <a:pt x="3966" y="4839"/>
                    <a:pt x="5037" y="3303"/>
                  </a:cubicBezTo>
                  <a:cubicBezTo>
                    <a:pt x="6108" y="1767"/>
                    <a:pt x="7303" y="999"/>
                    <a:pt x="8616" y="999"/>
                  </a:cubicBezTo>
                  <a:cubicBezTo>
                    <a:pt x="10121" y="999"/>
                    <a:pt x="11173" y="2028"/>
                    <a:pt x="11771" y="4086"/>
                  </a:cubicBezTo>
                  <a:cubicBezTo>
                    <a:pt x="12369" y="6161"/>
                    <a:pt x="12369" y="8742"/>
                    <a:pt x="11818" y="12012"/>
                  </a:cubicBez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134" name="Shape 134"/>
            <p:cNvSpPr/>
            <p:nvPr/>
          </p:nvSpPr>
          <p:spPr>
            <a:xfrm>
              <a:off x="-1" y="71435"/>
              <a:ext cx="256342" cy="144690"/>
            </a:xfrm>
            <a:custGeom>
              <a:avLst/>
              <a:gdLst/>
              <a:ahLst/>
              <a:cxnLst>
                <a:cxn ang="0">
                  <a:pos x="wd2" y="hd2"/>
                </a:cxn>
                <a:cxn ang="5400000">
                  <a:pos x="wd2" y="hd2"/>
                </a:cxn>
                <a:cxn ang="10800000">
                  <a:pos x="wd2" y="hd2"/>
                </a:cxn>
                <a:cxn ang="16200000">
                  <a:pos x="wd2" y="hd2"/>
                </a:cxn>
              </a:cxnLst>
              <a:rect l="0" t="0" r="r" b="b"/>
              <a:pathLst>
                <a:path w="21600" h="21588" extrusionOk="0">
                  <a:moveTo>
                    <a:pt x="18734" y="71"/>
                  </a:moveTo>
                  <a:cubicBezTo>
                    <a:pt x="16447" y="8006"/>
                    <a:pt x="16447" y="8006"/>
                    <a:pt x="16447" y="8006"/>
                  </a:cubicBezTo>
                  <a:cubicBezTo>
                    <a:pt x="15761" y="97"/>
                    <a:pt x="15761" y="97"/>
                    <a:pt x="15761" y="97"/>
                  </a:cubicBezTo>
                  <a:cubicBezTo>
                    <a:pt x="12444" y="825"/>
                    <a:pt x="12444" y="825"/>
                    <a:pt x="12444" y="825"/>
                  </a:cubicBezTo>
                  <a:cubicBezTo>
                    <a:pt x="12513" y="1287"/>
                    <a:pt x="12513" y="1287"/>
                    <a:pt x="12513" y="1287"/>
                  </a:cubicBezTo>
                  <a:cubicBezTo>
                    <a:pt x="12183" y="559"/>
                    <a:pt x="11635" y="71"/>
                    <a:pt x="10895" y="71"/>
                  </a:cubicBezTo>
                  <a:cubicBezTo>
                    <a:pt x="9923" y="71"/>
                    <a:pt x="9129" y="1020"/>
                    <a:pt x="8292" y="2352"/>
                  </a:cubicBezTo>
                  <a:cubicBezTo>
                    <a:pt x="8100" y="1140"/>
                    <a:pt x="7566" y="49"/>
                    <a:pt x="6469" y="49"/>
                  </a:cubicBezTo>
                  <a:cubicBezTo>
                    <a:pt x="5469" y="49"/>
                    <a:pt x="4728" y="994"/>
                    <a:pt x="3893" y="2352"/>
                  </a:cubicBezTo>
                  <a:cubicBezTo>
                    <a:pt x="3660" y="0"/>
                    <a:pt x="3660" y="0"/>
                    <a:pt x="3660" y="0"/>
                  </a:cubicBezTo>
                  <a:cubicBezTo>
                    <a:pt x="589" y="728"/>
                    <a:pt x="589" y="728"/>
                    <a:pt x="589" y="728"/>
                  </a:cubicBezTo>
                  <a:cubicBezTo>
                    <a:pt x="959" y="3639"/>
                    <a:pt x="959" y="3639"/>
                    <a:pt x="959" y="3639"/>
                  </a:cubicBezTo>
                  <a:cubicBezTo>
                    <a:pt x="0" y="14923"/>
                    <a:pt x="0" y="14923"/>
                    <a:pt x="0" y="14923"/>
                  </a:cubicBezTo>
                  <a:cubicBezTo>
                    <a:pt x="2878" y="14923"/>
                    <a:pt x="2878" y="14923"/>
                    <a:pt x="2878" y="14923"/>
                  </a:cubicBezTo>
                  <a:cubicBezTo>
                    <a:pt x="3660" y="5364"/>
                    <a:pt x="3660" y="5364"/>
                    <a:pt x="3660" y="5364"/>
                  </a:cubicBezTo>
                  <a:cubicBezTo>
                    <a:pt x="3961" y="4659"/>
                    <a:pt x="4276" y="4464"/>
                    <a:pt x="4564" y="4464"/>
                  </a:cubicBezTo>
                  <a:cubicBezTo>
                    <a:pt x="5098" y="4464"/>
                    <a:pt x="5181" y="5098"/>
                    <a:pt x="5126" y="5800"/>
                  </a:cubicBezTo>
                  <a:cubicBezTo>
                    <a:pt x="4522" y="14923"/>
                    <a:pt x="4522" y="14923"/>
                    <a:pt x="4522" y="14923"/>
                  </a:cubicBezTo>
                  <a:cubicBezTo>
                    <a:pt x="7468" y="14923"/>
                    <a:pt x="7468" y="14923"/>
                    <a:pt x="7468" y="14923"/>
                  </a:cubicBezTo>
                  <a:cubicBezTo>
                    <a:pt x="8265" y="5364"/>
                    <a:pt x="8265" y="5364"/>
                    <a:pt x="8265" y="5364"/>
                  </a:cubicBezTo>
                  <a:cubicBezTo>
                    <a:pt x="8635" y="4828"/>
                    <a:pt x="8949" y="4513"/>
                    <a:pt x="9264" y="4513"/>
                  </a:cubicBezTo>
                  <a:cubicBezTo>
                    <a:pt x="9730" y="4513"/>
                    <a:pt x="9853" y="5121"/>
                    <a:pt x="9785" y="5995"/>
                  </a:cubicBezTo>
                  <a:cubicBezTo>
                    <a:pt x="9031" y="14923"/>
                    <a:pt x="9031" y="14923"/>
                    <a:pt x="9031" y="14923"/>
                  </a:cubicBezTo>
                  <a:cubicBezTo>
                    <a:pt x="11978" y="14923"/>
                    <a:pt x="11978" y="14923"/>
                    <a:pt x="11978" y="14923"/>
                  </a:cubicBezTo>
                  <a:cubicBezTo>
                    <a:pt x="12842" y="4659"/>
                    <a:pt x="12842" y="4659"/>
                    <a:pt x="12842" y="4659"/>
                  </a:cubicBezTo>
                  <a:cubicBezTo>
                    <a:pt x="12857" y="4442"/>
                    <a:pt x="12869" y="4224"/>
                    <a:pt x="12882" y="4029"/>
                  </a:cubicBezTo>
                  <a:cubicBezTo>
                    <a:pt x="14295" y="14803"/>
                    <a:pt x="14295" y="14803"/>
                    <a:pt x="14295" y="14803"/>
                  </a:cubicBezTo>
                  <a:cubicBezTo>
                    <a:pt x="14007" y="15700"/>
                    <a:pt x="13335" y="17204"/>
                    <a:pt x="11554" y="17545"/>
                  </a:cubicBezTo>
                  <a:cubicBezTo>
                    <a:pt x="10993" y="17665"/>
                    <a:pt x="10745" y="17643"/>
                    <a:pt x="10472" y="17496"/>
                  </a:cubicBezTo>
                  <a:cubicBezTo>
                    <a:pt x="10484" y="21477"/>
                    <a:pt x="10484" y="21477"/>
                    <a:pt x="10484" y="21477"/>
                  </a:cubicBezTo>
                  <a:cubicBezTo>
                    <a:pt x="10745" y="21600"/>
                    <a:pt x="11018" y="21600"/>
                    <a:pt x="11664" y="21574"/>
                  </a:cubicBezTo>
                  <a:cubicBezTo>
                    <a:pt x="13678" y="21428"/>
                    <a:pt x="16008" y="18952"/>
                    <a:pt x="17447" y="14852"/>
                  </a:cubicBezTo>
                  <a:cubicBezTo>
                    <a:pt x="17694" y="14147"/>
                    <a:pt x="21600" y="728"/>
                    <a:pt x="21600" y="728"/>
                  </a:cubicBezTo>
                  <a:lnTo>
                    <a:pt x="18734" y="71"/>
                  </a:lnTo>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135" name="Shape 135"/>
            <p:cNvSpPr/>
            <p:nvPr/>
          </p:nvSpPr>
          <p:spPr>
            <a:xfrm>
              <a:off x="598947" y="61930"/>
              <a:ext cx="10733" cy="10445"/>
            </a:xfrm>
            <a:custGeom>
              <a:avLst/>
              <a:gdLst/>
              <a:ahLst/>
              <a:cxnLst>
                <a:cxn ang="0">
                  <a:pos x="wd2" y="hd2"/>
                </a:cxn>
                <a:cxn ang="5400000">
                  <a:pos x="wd2" y="hd2"/>
                </a:cxn>
                <a:cxn ang="10800000">
                  <a:pos x="wd2" y="hd2"/>
                </a:cxn>
                <a:cxn ang="16200000">
                  <a:pos x="wd2" y="hd2"/>
                </a:cxn>
              </a:cxnLst>
              <a:rect l="0" t="0" r="r" b="b"/>
              <a:pathLst>
                <a:path w="21600" h="21600" extrusionOk="0">
                  <a:moveTo>
                    <a:pt x="964" y="6088"/>
                  </a:moveTo>
                  <a:cubicBezTo>
                    <a:pt x="1621" y="4735"/>
                    <a:pt x="2278" y="3698"/>
                    <a:pt x="3242" y="2706"/>
                  </a:cubicBezTo>
                  <a:cubicBezTo>
                    <a:pt x="4250" y="2029"/>
                    <a:pt x="5564" y="1037"/>
                    <a:pt x="6879" y="676"/>
                  </a:cubicBezTo>
                  <a:cubicBezTo>
                    <a:pt x="7843" y="0"/>
                    <a:pt x="9464" y="0"/>
                    <a:pt x="10778" y="0"/>
                  </a:cubicBezTo>
                  <a:cubicBezTo>
                    <a:pt x="12092" y="0"/>
                    <a:pt x="13407" y="0"/>
                    <a:pt x="14721" y="676"/>
                  </a:cubicBezTo>
                  <a:cubicBezTo>
                    <a:pt x="16036" y="1037"/>
                    <a:pt x="17350" y="2029"/>
                    <a:pt x="18314" y="2706"/>
                  </a:cubicBezTo>
                  <a:cubicBezTo>
                    <a:pt x="19278" y="3698"/>
                    <a:pt x="19935" y="4735"/>
                    <a:pt x="20592" y="6088"/>
                  </a:cubicBezTo>
                  <a:cubicBezTo>
                    <a:pt x="21249" y="7441"/>
                    <a:pt x="21600" y="9109"/>
                    <a:pt x="21600" y="10823"/>
                  </a:cubicBezTo>
                  <a:cubicBezTo>
                    <a:pt x="21600" y="12130"/>
                    <a:pt x="21249" y="13844"/>
                    <a:pt x="20592" y="15197"/>
                  </a:cubicBezTo>
                  <a:cubicBezTo>
                    <a:pt x="19935" y="16504"/>
                    <a:pt x="19278" y="17542"/>
                    <a:pt x="18314" y="18534"/>
                  </a:cubicBezTo>
                  <a:cubicBezTo>
                    <a:pt x="17350" y="19571"/>
                    <a:pt x="16036" y="20247"/>
                    <a:pt x="14721" y="20563"/>
                  </a:cubicBezTo>
                  <a:cubicBezTo>
                    <a:pt x="13407" y="21239"/>
                    <a:pt x="12092" y="21600"/>
                    <a:pt x="10778" y="21600"/>
                  </a:cubicBezTo>
                  <a:cubicBezTo>
                    <a:pt x="9464" y="21600"/>
                    <a:pt x="7843" y="21239"/>
                    <a:pt x="6879" y="20563"/>
                  </a:cubicBezTo>
                  <a:cubicBezTo>
                    <a:pt x="5564" y="20247"/>
                    <a:pt x="4250" y="19571"/>
                    <a:pt x="3242" y="18534"/>
                  </a:cubicBezTo>
                  <a:cubicBezTo>
                    <a:pt x="2278" y="17542"/>
                    <a:pt x="1621" y="16504"/>
                    <a:pt x="964" y="15197"/>
                  </a:cubicBezTo>
                  <a:cubicBezTo>
                    <a:pt x="307" y="13844"/>
                    <a:pt x="0" y="12130"/>
                    <a:pt x="0" y="10823"/>
                  </a:cubicBezTo>
                  <a:cubicBezTo>
                    <a:pt x="0" y="9109"/>
                    <a:pt x="307" y="7441"/>
                    <a:pt x="964" y="6088"/>
                  </a:cubicBezTo>
                  <a:close/>
                  <a:moveTo>
                    <a:pt x="3593" y="14159"/>
                  </a:moveTo>
                  <a:cubicBezTo>
                    <a:pt x="3899" y="15197"/>
                    <a:pt x="4557" y="15828"/>
                    <a:pt x="5214" y="16865"/>
                  </a:cubicBezTo>
                  <a:cubicBezTo>
                    <a:pt x="5871" y="17542"/>
                    <a:pt x="6879" y="18218"/>
                    <a:pt x="7843" y="18534"/>
                  </a:cubicBezTo>
                  <a:cubicBezTo>
                    <a:pt x="8500" y="18894"/>
                    <a:pt x="9814" y="19210"/>
                    <a:pt x="10778" y="19210"/>
                  </a:cubicBezTo>
                  <a:cubicBezTo>
                    <a:pt x="11786" y="19210"/>
                    <a:pt x="12750" y="18894"/>
                    <a:pt x="13714" y="18534"/>
                  </a:cubicBezTo>
                  <a:cubicBezTo>
                    <a:pt x="14721" y="18218"/>
                    <a:pt x="15685" y="17542"/>
                    <a:pt x="16342" y="16865"/>
                  </a:cubicBezTo>
                  <a:cubicBezTo>
                    <a:pt x="17000" y="15828"/>
                    <a:pt x="17657" y="15197"/>
                    <a:pt x="18007" y="14159"/>
                  </a:cubicBezTo>
                  <a:cubicBezTo>
                    <a:pt x="18314" y="13167"/>
                    <a:pt x="18665" y="11815"/>
                    <a:pt x="18665" y="10823"/>
                  </a:cubicBezTo>
                  <a:cubicBezTo>
                    <a:pt x="18665" y="9470"/>
                    <a:pt x="18314" y="8433"/>
                    <a:pt x="18007" y="7441"/>
                  </a:cubicBezTo>
                  <a:cubicBezTo>
                    <a:pt x="17657" y="6088"/>
                    <a:pt x="17000" y="5411"/>
                    <a:pt x="16342" y="4735"/>
                  </a:cubicBezTo>
                  <a:cubicBezTo>
                    <a:pt x="15685" y="3698"/>
                    <a:pt x="14721" y="3382"/>
                    <a:pt x="13714" y="2706"/>
                  </a:cubicBezTo>
                  <a:cubicBezTo>
                    <a:pt x="12750" y="2390"/>
                    <a:pt x="11786" y="2029"/>
                    <a:pt x="10778" y="2029"/>
                  </a:cubicBezTo>
                  <a:cubicBezTo>
                    <a:pt x="9814" y="2029"/>
                    <a:pt x="8500" y="2390"/>
                    <a:pt x="7843" y="2706"/>
                  </a:cubicBezTo>
                  <a:cubicBezTo>
                    <a:pt x="6879" y="3382"/>
                    <a:pt x="5871" y="3698"/>
                    <a:pt x="5214" y="4735"/>
                  </a:cubicBezTo>
                  <a:cubicBezTo>
                    <a:pt x="4557" y="5411"/>
                    <a:pt x="3899" y="6088"/>
                    <a:pt x="3593" y="7441"/>
                  </a:cubicBezTo>
                  <a:cubicBezTo>
                    <a:pt x="2935" y="8433"/>
                    <a:pt x="2935" y="9470"/>
                    <a:pt x="2935" y="10823"/>
                  </a:cubicBezTo>
                  <a:cubicBezTo>
                    <a:pt x="2935" y="11815"/>
                    <a:pt x="2935" y="13167"/>
                    <a:pt x="3593" y="14159"/>
                  </a:cubicBezTo>
                  <a:close/>
                  <a:moveTo>
                    <a:pt x="11129" y="4735"/>
                  </a:moveTo>
                  <a:cubicBezTo>
                    <a:pt x="12443" y="4735"/>
                    <a:pt x="13714" y="4735"/>
                    <a:pt x="14415" y="5411"/>
                  </a:cubicBezTo>
                  <a:cubicBezTo>
                    <a:pt x="15378" y="6088"/>
                    <a:pt x="15685" y="6764"/>
                    <a:pt x="15685" y="8117"/>
                  </a:cubicBezTo>
                  <a:cubicBezTo>
                    <a:pt x="15685" y="8793"/>
                    <a:pt x="15685" y="9109"/>
                    <a:pt x="15378" y="9470"/>
                  </a:cubicBezTo>
                  <a:cubicBezTo>
                    <a:pt x="15378" y="10101"/>
                    <a:pt x="15028" y="10462"/>
                    <a:pt x="14721" y="10462"/>
                  </a:cubicBezTo>
                  <a:cubicBezTo>
                    <a:pt x="14415" y="10823"/>
                    <a:pt x="14064" y="11138"/>
                    <a:pt x="13714" y="11138"/>
                  </a:cubicBezTo>
                  <a:cubicBezTo>
                    <a:pt x="13407" y="11138"/>
                    <a:pt x="13100" y="11454"/>
                    <a:pt x="12443" y="11454"/>
                  </a:cubicBezTo>
                  <a:cubicBezTo>
                    <a:pt x="15685" y="16504"/>
                    <a:pt x="15685" y="16504"/>
                    <a:pt x="15685" y="16504"/>
                  </a:cubicBezTo>
                  <a:cubicBezTo>
                    <a:pt x="13407" y="16504"/>
                    <a:pt x="13407" y="16504"/>
                    <a:pt x="13407" y="16504"/>
                  </a:cubicBezTo>
                  <a:cubicBezTo>
                    <a:pt x="10471" y="11454"/>
                    <a:pt x="10471" y="11454"/>
                    <a:pt x="10471" y="11454"/>
                  </a:cubicBezTo>
                  <a:cubicBezTo>
                    <a:pt x="8806" y="11454"/>
                    <a:pt x="8806" y="11454"/>
                    <a:pt x="8806" y="11454"/>
                  </a:cubicBezTo>
                  <a:cubicBezTo>
                    <a:pt x="8806" y="16504"/>
                    <a:pt x="8806" y="16504"/>
                    <a:pt x="8806" y="16504"/>
                  </a:cubicBezTo>
                  <a:cubicBezTo>
                    <a:pt x="6528" y="16504"/>
                    <a:pt x="6528" y="16504"/>
                    <a:pt x="6528" y="16504"/>
                  </a:cubicBezTo>
                  <a:cubicBezTo>
                    <a:pt x="6528" y="4735"/>
                    <a:pt x="6528" y="4735"/>
                    <a:pt x="6528" y="4735"/>
                  </a:cubicBezTo>
                  <a:lnTo>
                    <a:pt x="11129" y="4735"/>
                  </a:lnTo>
                  <a:close/>
                  <a:moveTo>
                    <a:pt x="11129" y="9785"/>
                  </a:moveTo>
                  <a:cubicBezTo>
                    <a:pt x="11786" y="9785"/>
                    <a:pt x="12092" y="9470"/>
                    <a:pt x="12750" y="9470"/>
                  </a:cubicBezTo>
                  <a:cubicBezTo>
                    <a:pt x="13100" y="9109"/>
                    <a:pt x="13407" y="8793"/>
                    <a:pt x="13407" y="8117"/>
                  </a:cubicBezTo>
                  <a:cubicBezTo>
                    <a:pt x="13407" y="7756"/>
                    <a:pt x="13100" y="7441"/>
                    <a:pt x="13100" y="7080"/>
                  </a:cubicBezTo>
                  <a:cubicBezTo>
                    <a:pt x="13100" y="7080"/>
                    <a:pt x="12750" y="6764"/>
                    <a:pt x="12443" y="6764"/>
                  </a:cubicBezTo>
                  <a:cubicBezTo>
                    <a:pt x="12443" y="6764"/>
                    <a:pt x="12092" y="6403"/>
                    <a:pt x="11786" y="6403"/>
                  </a:cubicBezTo>
                  <a:cubicBezTo>
                    <a:pt x="11435" y="6403"/>
                    <a:pt x="11129" y="6403"/>
                    <a:pt x="10778" y="6403"/>
                  </a:cubicBezTo>
                  <a:cubicBezTo>
                    <a:pt x="8806" y="6403"/>
                    <a:pt x="8806" y="6403"/>
                    <a:pt x="8806" y="6403"/>
                  </a:cubicBezTo>
                  <a:cubicBezTo>
                    <a:pt x="8806" y="9785"/>
                    <a:pt x="8806" y="9785"/>
                    <a:pt x="8806" y="9785"/>
                  </a:cubicBezTo>
                  <a:lnTo>
                    <a:pt x="11129" y="9785"/>
                  </a:ln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876448799"/>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Tablet Layout">
    <p:spTree>
      <p:nvGrpSpPr>
        <p:cNvPr id="1" name=""/>
        <p:cNvGrpSpPr/>
        <p:nvPr/>
      </p:nvGrpSpPr>
      <p:grpSpPr>
        <a:xfrm>
          <a:off x="0" y="0"/>
          <a:ext cx="0" cy="0"/>
          <a:chOff x="0" y="0"/>
          <a:chExt cx="0" cy="0"/>
        </a:xfrm>
      </p:grpSpPr>
      <p:pic>
        <p:nvPicPr>
          <p:cNvPr id="138" name="image3.png"/>
          <p:cNvPicPr/>
          <p:nvPr/>
        </p:nvPicPr>
        <p:blipFill>
          <a:blip r:embed="rId2">
            <a:extLst/>
          </a:blip>
          <a:srcRect l="5354" t="8440" r="6202" b="10135"/>
          <a:stretch>
            <a:fillRect/>
          </a:stretch>
        </p:blipFill>
        <p:spPr>
          <a:xfrm>
            <a:off x="622300" y="1767417"/>
            <a:ext cx="3342219" cy="4135969"/>
          </a:xfrm>
          <a:prstGeom prst="rect">
            <a:avLst/>
          </a:prstGeom>
          <a:ln w="12700">
            <a:miter lim="400000"/>
          </a:ln>
        </p:spPr>
      </p:pic>
      <p:sp>
        <p:nvSpPr>
          <p:cNvPr id="139" name="Shape 139"/>
          <p:cNvSpPr/>
          <p:nvPr/>
        </p:nvSpPr>
        <p:spPr>
          <a:xfrm>
            <a:off x="5039783" y="946150"/>
            <a:ext cx="2112435" cy="2119"/>
          </a:xfrm>
          <a:prstGeom prst="line">
            <a:avLst/>
          </a:prstGeom>
          <a:ln>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140" name="Shape 140"/>
          <p:cNvSpPr/>
          <p:nvPr/>
        </p:nvSpPr>
        <p:spPr>
          <a:xfrm>
            <a:off x="3829051" y="6483350"/>
            <a:ext cx="4677835" cy="295466"/>
          </a:xfrm>
          <a:prstGeom prst="rect">
            <a:avLst/>
          </a:prstGeom>
          <a:ln w="12700">
            <a:miter lim="400000"/>
          </a:ln>
          <a:extLst>
            <a:ext uri="{C572A759-6A51-4108-AA02-DFA0A04FC94B}">
              <ma14:wrappingTextBoxFlag xmlns="" xmlns:ma14="http://schemas.microsoft.com/office/mac/drawingml/2011/main" val="1"/>
            </a:ext>
          </a:extLst>
        </p:spPr>
        <p:txBody>
          <a:bodyPr lIns="54864" tIns="54864" rIns="54864" bIns="54864">
            <a:spAutoFit/>
          </a:bodyPr>
          <a:lstStyle/>
          <a:p>
            <a:pPr algn="ctr" defTabSz="855315">
              <a:lnSpc>
                <a:spcPct val="150000"/>
              </a:lnSpc>
              <a:defRPr sz="1800">
                <a:solidFill>
                  <a:srgbClr val="000000"/>
                </a:solidFill>
              </a:defRPr>
            </a:pPr>
            <a:r>
              <a:rPr sz="800" kern="0">
                <a:solidFill>
                  <a:srgbClr val="56565A"/>
                </a:solidFill>
                <a:latin typeface="Calibri"/>
                <a:ea typeface="Calibri"/>
                <a:cs typeface="Calibri"/>
                <a:sym typeface="Calibri"/>
              </a:rPr>
              <a:t>©2015 Capstone. All Rights Reserved.  |  www.myON.com</a:t>
            </a:r>
          </a:p>
        </p:txBody>
      </p:sp>
      <p:sp>
        <p:nvSpPr>
          <p:cNvPr id="141" name="Shape 141"/>
          <p:cNvSpPr/>
          <p:nvPr/>
        </p:nvSpPr>
        <p:spPr>
          <a:xfrm>
            <a:off x="719666" y="6398684"/>
            <a:ext cx="10752668" cy="2115"/>
          </a:xfrm>
          <a:prstGeom prst="line">
            <a:avLst/>
          </a:prstGeom>
          <a:ln w="6350">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142" name="Shape 142"/>
          <p:cNvSpPr>
            <a:spLocks noGrp="1"/>
          </p:cNvSpPr>
          <p:nvPr>
            <p:ph type="body" idx="1"/>
          </p:nvPr>
        </p:nvSpPr>
        <p:spPr>
          <a:xfrm>
            <a:off x="838206" y="965283"/>
            <a:ext cx="10515601" cy="359284"/>
          </a:xfrm>
          <a:prstGeom prst="rect">
            <a:avLst/>
          </a:prstGeom>
        </p:spPr>
        <p:txBody>
          <a:bodyPr lIns="41148" tIns="41148" rIns="41148" bIns="41148" anchor="ctr"/>
          <a:lstStyle>
            <a:lvl1pPr algn="ctr">
              <a:defRPr sz="1867" b="0">
                <a:solidFill>
                  <a:srgbClr val="898682"/>
                </a:solidFill>
                <a:latin typeface="Times New Roman"/>
                <a:ea typeface="Times New Roman"/>
                <a:cs typeface="Times New Roman"/>
                <a:sym typeface="Times New Roman"/>
              </a:defRPr>
            </a:lvl1pPr>
            <a:lvl2pPr indent="548620" algn="ctr">
              <a:defRPr sz="1867" b="0">
                <a:solidFill>
                  <a:srgbClr val="898682"/>
                </a:solidFill>
                <a:latin typeface="Times New Roman"/>
                <a:ea typeface="Times New Roman"/>
                <a:cs typeface="Times New Roman"/>
                <a:sym typeface="Times New Roman"/>
              </a:defRPr>
            </a:lvl2pPr>
            <a:lvl3pPr indent="1097241" algn="ctr">
              <a:defRPr sz="1867" b="0">
                <a:solidFill>
                  <a:srgbClr val="898682"/>
                </a:solidFill>
                <a:latin typeface="Times New Roman"/>
                <a:ea typeface="Times New Roman"/>
                <a:cs typeface="Times New Roman"/>
                <a:sym typeface="Times New Roman"/>
              </a:defRPr>
            </a:lvl3pPr>
            <a:lvl4pPr indent="1645860" algn="ctr">
              <a:defRPr sz="1867" b="0">
                <a:solidFill>
                  <a:srgbClr val="898682"/>
                </a:solidFill>
                <a:latin typeface="Times New Roman"/>
                <a:ea typeface="Times New Roman"/>
                <a:cs typeface="Times New Roman"/>
                <a:sym typeface="Times New Roman"/>
              </a:defRPr>
            </a:lvl4pPr>
            <a:lvl5pPr indent="2194482" algn="ctr">
              <a:defRPr sz="1867" b="0">
                <a:solidFill>
                  <a:srgbClr val="898682"/>
                </a:solidFill>
                <a:latin typeface="Times New Roman"/>
                <a:ea typeface="Times New Roman"/>
                <a:cs typeface="Times New Roman"/>
                <a:sym typeface="Times New Roman"/>
              </a:defRPr>
            </a:lvl5pPr>
          </a:lstStyle>
          <a:p>
            <a:pPr lvl="0">
              <a:defRPr sz="1800">
                <a:solidFill>
                  <a:srgbClr val="000000"/>
                </a:solidFill>
              </a:defRPr>
            </a:pPr>
            <a:r>
              <a:rPr sz="1867">
                <a:solidFill>
                  <a:srgbClr val="898682"/>
                </a:solidFill>
              </a:rPr>
              <a:t>Body Level One</a:t>
            </a:r>
          </a:p>
          <a:p>
            <a:pPr lvl="1">
              <a:defRPr sz="1800">
                <a:solidFill>
                  <a:srgbClr val="000000"/>
                </a:solidFill>
              </a:defRPr>
            </a:pPr>
            <a:r>
              <a:rPr sz="1867">
                <a:solidFill>
                  <a:srgbClr val="898682"/>
                </a:solidFill>
              </a:rPr>
              <a:t>Body Level Two</a:t>
            </a:r>
          </a:p>
          <a:p>
            <a:pPr lvl="2">
              <a:defRPr sz="1800">
                <a:solidFill>
                  <a:srgbClr val="000000"/>
                </a:solidFill>
              </a:defRPr>
            </a:pPr>
            <a:r>
              <a:rPr sz="1867">
                <a:solidFill>
                  <a:srgbClr val="898682"/>
                </a:solidFill>
              </a:rPr>
              <a:t>Body Level Three</a:t>
            </a:r>
          </a:p>
          <a:p>
            <a:pPr lvl="3">
              <a:defRPr sz="1800">
                <a:solidFill>
                  <a:srgbClr val="000000"/>
                </a:solidFill>
              </a:defRPr>
            </a:pPr>
            <a:r>
              <a:rPr sz="1867">
                <a:solidFill>
                  <a:srgbClr val="898682"/>
                </a:solidFill>
              </a:rPr>
              <a:t>Body Level Four</a:t>
            </a:r>
          </a:p>
          <a:p>
            <a:pPr lvl="4">
              <a:defRPr sz="1800">
                <a:solidFill>
                  <a:srgbClr val="000000"/>
                </a:solidFill>
              </a:defRPr>
            </a:pPr>
            <a:r>
              <a:rPr sz="1867">
                <a:solidFill>
                  <a:srgbClr val="898682"/>
                </a:solidFill>
              </a:rPr>
              <a:t>Body Level Five</a:t>
            </a:r>
          </a:p>
        </p:txBody>
      </p:sp>
      <p:sp>
        <p:nvSpPr>
          <p:cNvPr id="143" name="Shape 143"/>
          <p:cNvSpPr>
            <a:spLocks noGrp="1"/>
          </p:cNvSpPr>
          <p:nvPr>
            <p:ph type="title"/>
          </p:nvPr>
        </p:nvSpPr>
        <p:spPr>
          <a:xfrm>
            <a:off x="838200" y="404207"/>
            <a:ext cx="10515600" cy="561077"/>
          </a:xfrm>
          <a:prstGeom prst="rect">
            <a:avLst/>
          </a:prstGeom>
        </p:spPr>
        <p:txBody>
          <a:bodyPr/>
          <a:lstStyle/>
          <a:p>
            <a:pPr lvl="0">
              <a:defRPr sz="1800">
                <a:solidFill>
                  <a:srgbClr val="000000"/>
                </a:solidFill>
              </a:defRPr>
            </a:pPr>
            <a:r>
              <a:rPr sz="3200">
                <a:solidFill>
                  <a:srgbClr val="5C3B97"/>
                </a:solidFill>
              </a:rPr>
              <a:t>Title Text</a:t>
            </a:r>
          </a:p>
        </p:txBody>
      </p:sp>
      <p:sp>
        <p:nvSpPr>
          <p:cNvPr id="144" name="Shape 144"/>
          <p:cNvSpPr>
            <a:spLocks noGrp="1"/>
          </p:cNvSpPr>
          <p:nvPr>
            <p:ph type="sldNum" sz="quarter" idx="2"/>
          </p:nvPr>
        </p:nvSpPr>
        <p:spPr>
          <a:prstGeom prst="rect">
            <a:avLst/>
          </a:prstGeom>
        </p:spPr>
        <p:txBody>
          <a:bodyPr/>
          <a:lstStyle/>
          <a:p>
            <a:fld id="{86CB4B4D-7CA3-9044-876B-883B54F8677D}" type="slidenum">
              <a:rPr/>
              <a:pPr/>
              <a:t>‹#›</a:t>
            </a:fld>
            <a:endParaRPr/>
          </a:p>
        </p:txBody>
      </p:sp>
      <p:grpSp>
        <p:nvGrpSpPr>
          <p:cNvPr id="148" name="Group 148"/>
          <p:cNvGrpSpPr/>
          <p:nvPr/>
        </p:nvGrpSpPr>
        <p:grpSpPr>
          <a:xfrm>
            <a:off x="719101" y="6475198"/>
            <a:ext cx="812908" cy="304919"/>
            <a:chOff x="0" y="0"/>
            <a:chExt cx="609679" cy="228688"/>
          </a:xfrm>
        </p:grpSpPr>
        <p:sp>
          <p:nvSpPr>
            <p:cNvPr id="145" name="Shape 145"/>
            <p:cNvSpPr/>
            <p:nvPr/>
          </p:nvSpPr>
          <p:spPr>
            <a:xfrm>
              <a:off x="227333" y="-1"/>
              <a:ext cx="363720" cy="228690"/>
            </a:xfrm>
            <a:custGeom>
              <a:avLst/>
              <a:gdLst/>
              <a:ahLst/>
              <a:cxnLst>
                <a:cxn ang="0">
                  <a:pos x="wd2" y="hd2"/>
                </a:cxn>
                <a:cxn ang="5400000">
                  <a:pos x="wd2" y="hd2"/>
                </a:cxn>
                <a:cxn ang="10800000">
                  <a:pos x="wd2" y="hd2"/>
                </a:cxn>
                <a:cxn ang="16200000">
                  <a:pos x="wd2" y="hd2"/>
                </a:cxn>
              </a:cxnLst>
              <a:rect l="0" t="0" r="r" b="b"/>
              <a:pathLst>
                <a:path w="21573" h="21600" extrusionOk="0">
                  <a:moveTo>
                    <a:pt x="19374" y="5853"/>
                  </a:moveTo>
                  <a:cubicBezTo>
                    <a:pt x="18804" y="10785"/>
                    <a:pt x="18804" y="10785"/>
                    <a:pt x="18804" y="10785"/>
                  </a:cubicBezTo>
                  <a:cubicBezTo>
                    <a:pt x="16730" y="5869"/>
                    <a:pt x="16730" y="5869"/>
                    <a:pt x="16730" y="5869"/>
                  </a:cubicBezTo>
                  <a:cubicBezTo>
                    <a:pt x="14462" y="5869"/>
                    <a:pt x="14462" y="5869"/>
                    <a:pt x="14462" y="5869"/>
                  </a:cubicBezTo>
                  <a:cubicBezTo>
                    <a:pt x="14434" y="6069"/>
                    <a:pt x="14434" y="6069"/>
                    <a:pt x="14434" y="6069"/>
                  </a:cubicBezTo>
                  <a:cubicBezTo>
                    <a:pt x="14279" y="5024"/>
                    <a:pt x="13989" y="4056"/>
                    <a:pt x="13555" y="3151"/>
                  </a:cubicBezTo>
                  <a:cubicBezTo>
                    <a:pt x="13527" y="3072"/>
                    <a:pt x="13527" y="3072"/>
                    <a:pt x="13527" y="3072"/>
                  </a:cubicBezTo>
                  <a:cubicBezTo>
                    <a:pt x="13420" y="2887"/>
                    <a:pt x="13324" y="2688"/>
                    <a:pt x="13218" y="2519"/>
                  </a:cubicBezTo>
                  <a:cubicBezTo>
                    <a:pt x="12234" y="831"/>
                    <a:pt x="10892" y="0"/>
                    <a:pt x="9194" y="0"/>
                  </a:cubicBezTo>
                  <a:cubicBezTo>
                    <a:pt x="7236" y="0"/>
                    <a:pt x="5393" y="1061"/>
                    <a:pt x="3658" y="3179"/>
                  </a:cubicBezTo>
                  <a:cubicBezTo>
                    <a:pt x="2818" y="4193"/>
                    <a:pt x="2125" y="5331"/>
                    <a:pt x="1574" y="6575"/>
                  </a:cubicBezTo>
                  <a:cubicBezTo>
                    <a:pt x="1767" y="6606"/>
                    <a:pt x="1767" y="6606"/>
                    <a:pt x="1767" y="6606"/>
                  </a:cubicBezTo>
                  <a:cubicBezTo>
                    <a:pt x="1883" y="6637"/>
                    <a:pt x="1989" y="6746"/>
                    <a:pt x="2047" y="6929"/>
                  </a:cubicBezTo>
                  <a:cubicBezTo>
                    <a:pt x="2104" y="7099"/>
                    <a:pt x="2104" y="7299"/>
                    <a:pt x="2047" y="7482"/>
                  </a:cubicBezTo>
                  <a:cubicBezTo>
                    <a:pt x="1873" y="8035"/>
                    <a:pt x="802" y="11352"/>
                    <a:pt x="1" y="13795"/>
                  </a:cubicBezTo>
                  <a:cubicBezTo>
                    <a:pt x="-27" y="15654"/>
                    <a:pt x="271" y="17252"/>
                    <a:pt x="918" y="18604"/>
                  </a:cubicBezTo>
                  <a:cubicBezTo>
                    <a:pt x="938" y="18649"/>
                    <a:pt x="966" y="18696"/>
                    <a:pt x="986" y="18741"/>
                  </a:cubicBezTo>
                  <a:cubicBezTo>
                    <a:pt x="1091" y="18941"/>
                    <a:pt x="1188" y="19126"/>
                    <a:pt x="1303" y="19311"/>
                  </a:cubicBezTo>
                  <a:cubicBezTo>
                    <a:pt x="2250" y="20847"/>
                    <a:pt x="3599" y="21600"/>
                    <a:pt x="5355" y="21600"/>
                  </a:cubicBezTo>
                  <a:cubicBezTo>
                    <a:pt x="7409" y="21600"/>
                    <a:pt x="9282" y="20570"/>
                    <a:pt x="10979" y="18511"/>
                  </a:cubicBezTo>
                  <a:cubicBezTo>
                    <a:pt x="12157" y="17082"/>
                    <a:pt x="13054" y="15377"/>
                    <a:pt x="13672" y="13425"/>
                  </a:cubicBezTo>
                  <a:cubicBezTo>
                    <a:pt x="13672" y="13425"/>
                    <a:pt x="13739" y="13318"/>
                    <a:pt x="13720" y="13565"/>
                  </a:cubicBezTo>
                  <a:cubicBezTo>
                    <a:pt x="13710" y="13810"/>
                    <a:pt x="13691" y="13948"/>
                    <a:pt x="13691" y="13948"/>
                  </a:cubicBezTo>
                  <a:cubicBezTo>
                    <a:pt x="13402" y="16191"/>
                    <a:pt x="13402" y="16191"/>
                    <a:pt x="13402" y="16191"/>
                  </a:cubicBezTo>
                  <a:cubicBezTo>
                    <a:pt x="15476" y="16191"/>
                    <a:pt x="15476" y="16191"/>
                    <a:pt x="15476" y="16191"/>
                  </a:cubicBezTo>
                  <a:cubicBezTo>
                    <a:pt x="16141" y="10785"/>
                    <a:pt x="16141" y="10785"/>
                    <a:pt x="16141" y="10785"/>
                  </a:cubicBezTo>
                  <a:cubicBezTo>
                    <a:pt x="18264" y="16208"/>
                    <a:pt x="18264" y="16208"/>
                    <a:pt x="18264" y="16208"/>
                  </a:cubicBezTo>
                  <a:cubicBezTo>
                    <a:pt x="20444" y="16208"/>
                    <a:pt x="20444" y="16208"/>
                    <a:pt x="20444" y="16208"/>
                  </a:cubicBezTo>
                  <a:cubicBezTo>
                    <a:pt x="21573" y="5853"/>
                    <a:pt x="21573" y="5853"/>
                    <a:pt x="21573" y="5853"/>
                  </a:cubicBezTo>
                  <a:lnTo>
                    <a:pt x="19374" y="5853"/>
                  </a:lnTo>
                  <a:close/>
                  <a:moveTo>
                    <a:pt x="11818" y="12012"/>
                  </a:moveTo>
                  <a:cubicBezTo>
                    <a:pt x="11375" y="14624"/>
                    <a:pt x="10661" y="16759"/>
                    <a:pt x="9649" y="18281"/>
                  </a:cubicBezTo>
                  <a:cubicBezTo>
                    <a:pt x="8635" y="19803"/>
                    <a:pt x="7478" y="20555"/>
                    <a:pt x="6166" y="20555"/>
                  </a:cubicBezTo>
                  <a:cubicBezTo>
                    <a:pt x="4660" y="20555"/>
                    <a:pt x="3590" y="19480"/>
                    <a:pt x="2954" y="17343"/>
                  </a:cubicBezTo>
                  <a:cubicBezTo>
                    <a:pt x="2307" y="15208"/>
                    <a:pt x="2259" y="12551"/>
                    <a:pt x="2799" y="9357"/>
                  </a:cubicBezTo>
                  <a:cubicBezTo>
                    <a:pt x="3224" y="6867"/>
                    <a:pt x="3966" y="4839"/>
                    <a:pt x="5037" y="3303"/>
                  </a:cubicBezTo>
                  <a:cubicBezTo>
                    <a:pt x="6108" y="1767"/>
                    <a:pt x="7303" y="999"/>
                    <a:pt x="8616" y="999"/>
                  </a:cubicBezTo>
                  <a:cubicBezTo>
                    <a:pt x="10121" y="999"/>
                    <a:pt x="11173" y="2028"/>
                    <a:pt x="11771" y="4086"/>
                  </a:cubicBezTo>
                  <a:cubicBezTo>
                    <a:pt x="12369" y="6161"/>
                    <a:pt x="12369" y="8742"/>
                    <a:pt x="11818" y="12012"/>
                  </a:cubicBez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146" name="Shape 146"/>
            <p:cNvSpPr/>
            <p:nvPr/>
          </p:nvSpPr>
          <p:spPr>
            <a:xfrm>
              <a:off x="-1" y="71435"/>
              <a:ext cx="256342" cy="144690"/>
            </a:xfrm>
            <a:custGeom>
              <a:avLst/>
              <a:gdLst/>
              <a:ahLst/>
              <a:cxnLst>
                <a:cxn ang="0">
                  <a:pos x="wd2" y="hd2"/>
                </a:cxn>
                <a:cxn ang="5400000">
                  <a:pos x="wd2" y="hd2"/>
                </a:cxn>
                <a:cxn ang="10800000">
                  <a:pos x="wd2" y="hd2"/>
                </a:cxn>
                <a:cxn ang="16200000">
                  <a:pos x="wd2" y="hd2"/>
                </a:cxn>
              </a:cxnLst>
              <a:rect l="0" t="0" r="r" b="b"/>
              <a:pathLst>
                <a:path w="21600" h="21588" extrusionOk="0">
                  <a:moveTo>
                    <a:pt x="18734" y="71"/>
                  </a:moveTo>
                  <a:cubicBezTo>
                    <a:pt x="16447" y="8006"/>
                    <a:pt x="16447" y="8006"/>
                    <a:pt x="16447" y="8006"/>
                  </a:cubicBezTo>
                  <a:cubicBezTo>
                    <a:pt x="15761" y="97"/>
                    <a:pt x="15761" y="97"/>
                    <a:pt x="15761" y="97"/>
                  </a:cubicBezTo>
                  <a:cubicBezTo>
                    <a:pt x="12444" y="825"/>
                    <a:pt x="12444" y="825"/>
                    <a:pt x="12444" y="825"/>
                  </a:cubicBezTo>
                  <a:cubicBezTo>
                    <a:pt x="12513" y="1287"/>
                    <a:pt x="12513" y="1287"/>
                    <a:pt x="12513" y="1287"/>
                  </a:cubicBezTo>
                  <a:cubicBezTo>
                    <a:pt x="12183" y="559"/>
                    <a:pt x="11635" y="71"/>
                    <a:pt x="10895" y="71"/>
                  </a:cubicBezTo>
                  <a:cubicBezTo>
                    <a:pt x="9923" y="71"/>
                    <a:pt x="9129" y="1020"/>
                    <a:pt x="8292" y="2352"/>
                  </a:cubicBezTo>
                  <a:cubicBezTo>
                    <a:pt x="8100" y="1140"/>
                    <a:pt x="7566" y="49"/>
                    <a:pt x="6469" y="49"/>
                  </a:cubicBezTo>
                  <a:cubicBezTo>
                    <a:pt x="5469" y="49"/>
                    <a:pt x="4728" y="994"/>
                    <a:pt x="3893" y="2352"/>
                  </a:cubicBezTo>
                  <a:cubicBezTo>
                    <a:pt x="3660" y="0"/>
                    <a:pt x="3660" y="0"/>
                    <a:pt x="3660" y="0"/>
                  </a:cubicBezTo>
                  <a:cubicBezTo>
                    <a:pt x="589" y="728"/>
                    <a:pt x="589" y="728"/>
                    <a:pt x="589" y="728"/>
                  </a:cubicBezTo>
                  <a:cubicBezTo>
                    <a:pt x="959" y="3639"/>
                    <a:pt x="959" y="3639"/>
                    <a:pt x="959" y="3639"/>
                  </a:cubicBezTo>
                  <a:cubicBezTo>
                    <a:pt x="0" y="14923"/>
                    <a:pt x="0" y="14923"/>
                    <a:pt x="0" y="14923"/>
                  </a:cubicBezTo>
                  <a:cubicBezTo>
                    <a:pt x="2878" y="14923"/>
                    <a:pt x="2878" y="14923"/>
                    <a:pt x="2878" y="14923"/>
                  </a:cubicBezTo>
                  <a:cubicBezTo>
                    <a:pt x="3660" y="5364"/>
                    <a:pt x="3660" y="5364"/>
                    <a:pt x="3660" y="5364"/>
                  </a:cubicBezTo>
                  <a:cubicBezTo>
                    <a:pt x="3961" y="4659"/>
                    <a:pt x="4276" y="4464"/>
                    <a:pt x="4564" y="4464"/>
                  </a:cubicBezTo>
                  <a:cubicBezTo>
                    <a:pt x="5098" y="4464"/>
                    <a:pt x="5181" y="5098"/>
                    <a:pt x="5126" y="5800"/>
                  </a:cubicBezTo>
                  <a:cubicBezTo>
                    <a:pt x="4522" y="14923"/>
                    <a:pt x="4522" y="14923"/>
                    <a:pt x="4522" y="14923"/>
                  </a:cubicBezTo>
                  <a:cubicBezTo>
                    <a:pt x="7468" y="14923"/>
                    <a:pt x="7468" y="14923"/>
                    <a:pt x="7468" y="14923"/>
                  </a:cubicBezTo>
                  <a:cubicBezTo>
                    <a:pt x="8265" y="5364"/>
                    <a:pt x="8265" y="5364"/>
                    <a:pt x="8265" y="5364"/>
                  </a:cubicBezTo>
                  <a:cubicBezTo>
                    <a:pt x="8635" y="4828"/>
                    <a:pt x="8949" y="4513"/>
                    <a:pt x="9264" y="4513"/>
                  </a:cubicBezTo>
                  <a:cubicBezTo>
                    <a:pt x="9730" y="4513"/>
                    <a:pt x="9853" y="5121"/>
                    <a:pt x="9785" y="5995"/>
                  </a:cubicBezTo>
                  <a:cubicBezTo>
                    <a:pt x="9031" y="14923"/>
                    <a:pt x="9031" y="14923"/>
                    <a:pt x="9031" y="14923"/>
                  </a:cubicBezTo>
                  <a:cubicBezTo>
                    <a:pt x="11978" y="14923"/>
                    <a:pt x="11978" y="14923"/>
                    <a:pt x="11978" y="14923"/>
                  </a:cubicBezTo>
                  <a:cubicBezTo>
                    <a:pt x="12842" y="4659"/>
                    <a:pt x="12842" y="4659"/>
                    <a:pt x="12842" y="4659"/>
                  </a:cubicBezTo>
                  <a:cubicBezTo>
                    <a:pt x="12857" y="4442"/>
                    <a:pt x="12869" y="4224"/>
                    <a:pt x="12882" y="4029"/>
                  </a:cubicBezTo>
                  <a:cubicBezTo>
                    <a:pt x="14295" y="14803"/>
                    <a:pt x="14295" y="14803"/>
                    <a:pt x="14295" y="14803"/>
                  </a:cubicBezTo>
                  <a:cubicBezTo>
                    <a:pt x="14007" y="15700"/>
                    <a:pt x="13335" y="17204"/>
                    <a:pt x="11554" y="17545"/>
                  </a:cubicBezTo>
                  <a:cubicBezTo>
                    <a:pt x="10993" y="17665"/>
                    <a:pt x="10745" y="17643"/>
                    <a:pt x="10472" y="17496"/>
                  </a:cubicBezTo>
                  <a:cubicBezTo>
                    <a:pt x="10484" y="21477"/>
                    <a:pt x="10484" y="21477"/>
                    <a:pt x="10484" y="21477"/>
                  </a:cubicBezTo>
                  <a:cubicBezTo>
                    <a:pt x="10745" y="21600"/>
                    <a:pt x="11018" y="21600"/>
                    <a:pt x="11664" y="21574"/>
                  </a:cubicBezTo>
                  <a:cubicBezTo>
                    <a:pt x="13678" y="21428"/>
                    <a:pt x="16008" y="18952"/>
                    <a:pt x="17447" y="14852"/>
                  </a:cubicBezTo>
                  <a:cubicBezTo>
                    <a:pt x="17694" y="14147"/>
                    <a:pt x="21600" y="728"/>
                    <a:pt x="21600" y="728"/>
                  </a:cubicBezTo>
                  <a:lnTo>
                    <a:pt x="18734" y="71"/>
                  </a:lnTo>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147" name="Shape 147"/>
            <p:cNvSpPr/>
            <p:nvPr/>
          </p:nvSpPr>
          <p:spPr>
            <a:xfrm>
              <a:off x="598947" y="61930"/>
              <a:ext cx="10733" cy="10445"/>
            </a:xfrm>
            <a:custGeom>
              <a:avLst/>
              <a:gdLst/>
              <a:ahLst/>
              <a:cxnLst>
                <a:cxn ang="0">
                  <a:pos x="wd2" y="hd2"/>
                </a:cxn>
                <a:cxn ang="5400000">
                  <a:pos x="wd2" y="hd2"/>
                </a:cxn>
                <a:cxn ang="10800000">
                  <a:pos x="wd2" y="hd2"/>
                </a:cxn>
                <a:cxn ang="16200000">
                  <a:pos x="wd2" y="hd2"/>
                </a:cxn>
              </a:cxnLst>
              <a:rect l="0" t="0" r="r" b="b"/>
              <a:pathLst>
                <a:path w="21600" h="21600" extrusionOk="0">
                  <a:moveTo>
                    <a:pt x="964" y="6088"/>
                  </a:moveTo>
                  <a:cubicBezTo>
                    <a:pt x="1621" y="4735"/>
                    <a:pt x="2278" y="3698"/>
                    <a:pt x="3242" y="2706"/>
                  </a:cubicBezTo>
                  <a:cubicBezTo>
                    <a:pt x="4250" y="2029"/>
                    <a:pt x="5564" y="1037"/>
                    <a:pt x="6879" y="676"/>
                  </a:cubicBezTo>
                  <a:cubicBezTo>
                    <a:pt x="7843" y="0"/>
                    <a:pt x="9464" y="0"/>
                    <a:pt x="10778" y="0"/>
                  </a:cubicBezTo>
                  <a:cubicBezTo>
                    <a:pt x="12092" y="0"/>
                    <a:pt x="13407" y="0"/>
                    <a:pt x="14721" y="676"/>
                  </a:cubicBezTo>
                  <a:cubicBezTo>
                    <a:pt x="16036" y="1037"/>
                    <a:pt x="17350" y="2029"/>
                    <a:pt x="18314" y="2706"/>
                  </a:cubicBezTo>
                  <a:cubicBezTo>
                    <a:pt x="19278" y="3698"/>
                    <a:pt x="19935" y="4735"/>
                    <a:pt x="20592" y="6088"/>
                  </a:cubicBezTo>
                  <a:cubicBezTo>
                    <a:pt x="21249" y="7441"/>
                    <a:pt x="21600" y="9109"/>
                    <a:pt x="21600" y="10823"/>
                  </a:cubicBezTo>
                  <a:cubicBezTo>
                    <a:pt x="21600" y="12130"/>
                    <a:pt x="21249" y="13844"/>
                    <a:pt x="20592" y="15197"/>
                  </a:cubicBezTo>
                  <a:cubicBezTo>
                    <a:pt x="19935" y="16504"/>
                    <a:pt x="19278" y="17542"/>
                    <a:pt x="18314" y="18534"/>
                  </a:cubicBezTo>
                  <a:cubicBezTo>
                    <a:pt x="17350" y="19571"/>
                    <a:pt x="16036" y="20247"/>
                    <a:pt x="14721" y="20563"/>
                  </a:cubicBezTo>
                  <a:cubicBezTo>
                    <a:pt x="13407" y="21239"/>
                    <a:pt x="12092" y="21600"/>
                    <a:pt x="10778" y="21600"/>
                  </a:cubicBezTo>
                  <a:cubicBezTo>
                    <a:pt x="9464" y="21600"/>
                    <a:pt x="7843" y="21239"/>
                    <a:pt x="6879" y="20563"/>
                  </a:cubicBezTo>
                  <a:cubicBezTo>
                    <a:pt x="5564" y="20247"/>
                    <a:pt x="4250" y="19571"/>
                    <a:pt x="3242" y="18534"/>
                  </a:cubicBezTo>
                  <a:cubicBezTo>
                    <a:pt x="2278" y="17542"/>
                    <a:pt x="1621" y="16504"/>
                    <a:pt x="964" y="15197"/>
                  </a:cubicBezTo>
                  <a:cubicBezTo>
                    <a:pt x="307" y="13844"/>
                    <a:pt x="0" y="12130"/>
                    <a:pt x="0" y="10823"/>
                  </a:cubicBezTo>
                  <a:cubicBezTo>
                    <a:pt x="0" y="9109"/>
                    <a:pt x="307" y="7441"/>
                    <a:pt x="964" y="6088"/>
                  </a:cubicBezTo>
                  <a:close/>
                  <a:moveTo>
                    <a:pt x="3593" y="14159"/>
                  </a:moveTo>
                  <a:cubicBezTo>
                    <a:pt x="3899" y="15197"/>
                    <a:pt x="4557" y="15828"/>
                    <a:pt x="5214" y="16865"/>
                  </a:cubicBezTo>
                  <a:cubicBezTo>
                    <a:pt x="5871" y="17542"/>
                    <a:pt x="6879" y="18218"/>
                    <a:pt x="7843" y="18534"/>
                  </a:cubicBezTo>
                  <a:cubicBezTo>
                    <a:pt x="8500" y="18894"/>
                    <a:pt x="9814" y="19210"/>
                    <a:pt x="10778" y="19210"/>
                  </a:cubicBezTo>
                  <a:cubicBezTo>
                    <a:pt x="11786" y="19210"/>
                    <a:pt x="12750" y="18894"/>
                    <a:pt x="13714" y="18534"/>
                  </a:cubicBezTo>
                  <a:cubicBezTo>
                    <a:pt x="14721" y="18218"/>
                    <a:pt x="15685" y="17542"/>
                    <a:pt x="16342" y="16865"/>
                  </a:cubicBezTo>
                  <a:cubicBezTo>
                    <a:pt x="17000" y="15828"/>
                    <a:pt x="17657" y="15197"/>
                    <a:pt x="18007" y="14159"/>
                  </a:cubicBezTo>
                  <a:cubicBezTo>
                    <a:pt x="18314" y="13167"/>
                    <a:pt x="18665" y="11815"/>
                    <a:pt x="18665" y="10823"/>
                  </a:cubicBezTo>
                  <a:cubicBezTo>
                    <a:pt x="18665" y="9470"/>
                    <a:pt x="18314" y="8433"/>
                    <a:pt x="18007" y="7441"/>
                  </a:cubicBezTo>
                  <a:cubicBezTo>
                    <a:pt x="17657" y="6088"/>
                    <a:pt x="17000" y="5411"/>
                    <a:pt x="16342" y="4735"/>
                  </a:cubicBezTo>
                  <a:cubicBezTo>
                    <a:pt x="15685" y="3698"/>
                    <a:pt x="14721" y="3382"/>
                    <a:pt x="13714" y="2706"/>
                  </a:cubicBezTo>
                  <a:cubicBezTo>
                    <a:pt x="12750" y="2390"/>
                    <a:pt x="11786" y="2029"/>
                    <a:pt x="10778" y="2029"/>
                  </a:cubicBezTo>
                  <a:cubicBezTo>
                    <a:pt x="9814" y="2029"/>
                    <a:pt x="8500" y="2390"/>
                    <a:pt x="7843" y="2706"/>
                  </a:cubicBezTo>
                  <a:cubicBezTo>
                    <a:pt x="6879" y="3382"/>
                    <a:pt x="5871" y="3698"/>
                    <a:pt x="5214" y="4735"/>
                  </a:cubicBezTo>
                  <a:cubicBezTo>
                    <a:pt x="4557" y="5411"/>
                    <a:pt x="3899" y="6088"/>
                    <a:pt x="3593" y="7441"/>
                  </a:cubicBezTo>
                  <a:cubicBezTo>
                    <a:pt x="2935" y="8433"/>
                    <a:pt x="2935" y="9470"/>
                    <a:pt x="2935" y="10823"/>
                  </a:cubicBezTo>
                  <a:cubicBezTo>
                    <a:pt x="2935" y="11815"/>
                    <a:pt x="2935" y="13167"/>
                    <a:pt x="3593" y="14159"/>
                  </a:cubicBezTo>
                  <a:close/>
                  <a:moveTo>
                    <a:pt x="11129" y="4735"/>
                  </a:moveTo>
                  <a:cubicBezTo>
                    <a:pt x="12443" y="4735"/>
                    <a:pt x="13714" y="4735"/>
                    <a:pt x="14415" y="5411"/>
                  </a:cubicBezTo>
                  <a:cubicBezTo>
                    <a:pt x="15378" y="6088"/>
                    <a:pt x="15685" y="6764"/>
                    <a:pt x="15685" y="8117"/>
                  </a:cubicBezTo>
                  <a:cubicBezTo>
                    <a:pt x="15685" y="8793"/>
                    <a:pt x="15685" y="9109"/>
                    <a:pt x="15378" y="9470"/>
                  </a:cubicBezTo>
                  <a:cubicBezTo>
                    <a:pt x="15378" y="10101"/>
                    <a:pt x="15028" y="10462"/>
                    <a:pt x="14721" y="10462"/>
                  </a:cubicBezTo>
                  <a:cubicBezTo>
                    <a:pt x="14415" y="10823"/>
                    <a:pt x="14064" y="11138"/>
                    <a:pt x="13714" y="11138"/>
                  </a:cubicBezTo>
                  <a:cubicBezTo>
                    <a:pt x="13407" y="11138"/>
                    <a:pt x="13100" y="11454"/>
                    <a:pt x="12443" y="11454"/>
                  </a:cubicBezTo>
                  <a:cubicBezTo>
                    <a:pt x="15685" y="16504"/>
                    <a:pt x="15685" y="16504"/>
                    <a:pt x="15685" y="16504"/>
                  </a:cubicBezTo>
                  <a:cubicBezTo>
                    <a:pt x="13407" y="16504"/>
                    <a:pt x="13407" y="16504"/>
                    <a:pt x="13407" y="16504"/>
                  </a:cubicBezTo>
                  <a:cubicBezTo>
                    <a:pt x="10471" y="11454"/>
                    <a:pt x="10471" y="11454"/>
                    <a:pt x="10471" y="11454"/>
                  </a:cubicBezTo>
                  <a:cubicBezTo>
                    <a:pt x="8806" y="11454"/>
                    <a:pt x="8806" y="11454"/>
                    <a:pt x="8806" y="11454"/>
                  </a:cubicBezTo>
                  <a:cubicBezTo>
                    <a:pt x="8806" y="16504"/>
                    <a:pt x="8806" y="16504"/>
                    <a:pt x="8806" y="16504"/>
                  </a:cubicBezTo>
                  <a:cubicBezTo>
                    <a:pt x="6528" y="16504"/>
                    <a:pt x="6528" y="16504"/>
                    <a:pt x="6528" y="16504"/>
                  </a:cubicBezTo>
                  <a:cubicBezTo>
                    <a:pt x="6528" y="4735"/>
                    <a:pt x="6528" y="4735"/>
                    <a:pt x="6528" y="4735"/>
                  </a:cubicBezTo>
                  <a:lnTo>
                    <a:pt x="11129" y="4735"/>
                  </a:lnTo>
                  <a:close/>
                  <a:moveTo>
                    <a:pt x="11129" y="9785"/>
                  </a:moveTo>
                  <a:cubicBezTo>
                    <a:pt x="11786" y="9785"/>
                    <a:pt x="12092" y="9470"/>
                    <a:pt x="12750" y="9470"/>
                  </a:cubicBezTo>
                  <a:cubicBezTo>
                    <a:pt x="13100" y="9109"/>
                    <a:pt x="13407" y="8793"/>
                    <a:pt x="13407" y="8117"/>
                  </a:cubicBezTo>
                  <a:cubicBezTo>
                    <a:pt x="13407" y="7756"/>
                    <a:pt x="13100" y="7441"/>
                    <a:pt x="13100" y="7080"/>
                  </a:cubicBezTo>
                  <a:cubicBezTo>
                    <a:pt x="13100" y="7080"/>
                    <a:pt x="12750" y="6764"/>
                    <a:pt x="12443" y="6764"/>
                  </a:cubicBezTo>
                  <a:cubicBezTo>
                    <a:pt x="12443" y="6764"/>
                    <a:pt x="12092" y="6403"/>
                    <a:pt x="11786" y="6403"/>
                  </a:cubicBezTo>
                  <a:cubicBezTo>
                    <a:pt x="11435" y="6403"/>
                    <a:pt x="11129" y="6403"/>
                    <a:pt x="10778" y="6403"/>
                  </a:cubicBezTo>
                  <a:cubicBezTo>
                    <a:pt x="8806" y="6403"/>
                    <a:pt x="8806" y="6403"/>
                    <a:pt x="8806" y="6403"/>
                  </a:cubicBezTo>
                  <a:cubicBezTo>
                    <a:pt x="8806" y="9785"/>
                    <a:pt x="8806" y="9785"/>
                    <a:pt x="8806" y="9785"/>
                  </a:cubicBezTo>
                  <a:lnTo>
                    <a:pt x="11129" y="9785"/>
                  </a:ln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463357126"/>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1_Tablet Layout">
    <p:spTree>
      <p:nvGrpSpPr>
        <p:cNvPr id="1" name=""/>
        <p:cNvGrpSpPr/>
        <p:nvPr/>
      </p:nvGrpSpPr>
      <p:grpSpPr>
        <a:xfrm>
          <a:off x="0" y="0"/>
          <a:ext cx="0" cy="0"/>
          <a:chOff x="0" y="0"/>
          <a:chExt cx="0" cy="0"/>
        </a:xfrm>
      </p:grpSpPr>
      <p:sp>
        <p:nvSpPr>
          <p:cNvPr id="150" name="Shape 150"/>
          <p:cNvSpPr/>
          <p:nvPr/>
        </p:nvSpPr>
        <p:spPr>
          <a:xfrm flipH="1">
            <a:off x="0" y="0"/>
            <a:ext cx="12192000" cy="4038600"/>
          </a:xfrm>
          <a:prstGeom prst="rect">
            <a:avLst/>
          </a:prstGeom>
          <a:solidFill>
            <a:srgbClr val="5C3B97"/>
          </a:solidFill>
          <a:ln w="12700">
            <a:miter lim="400000"/>
          </a:ln>
        </p:spPr>
        <p:txBody>
          <a:bodyPr lIns="0" tIns="0" rIns="0" bIns="0" anchor="ctr"/>
          <a:lstStyle/>
          <a:p>
            <a:pPr algn="ctr" defTabSz="855315"/>
            <a:endParaRPr sz="1733" kern="0">
              <a:solidFill>
                <a:srgbClr val="FFFFFF"/>
              </a:solidFill>
              <a:latin typeface="Calibri Light"/>
              <a:cs typeface="Arial" charset="0"/>
              <a:sym typeface="Calibri Light"/>
            </a:endParaRPr>
          </a:p>
        </p:txBody>
      </p:sp>
      <p:pic>
        <p:nvPicPr>
          <p:cNvPr id="151" name="image4.png"/>
          <p:cNvPicPr/>
          <p:nvPr/>
        </p:nvPicPr>
        <p:blipFill>
          <a:blip r:embed="rId2">
            <a:extLst/>
          </a:blip>
          <a:stretch>
            <a:fillRect/>
          </a:stretch>
        </p:blipFill>
        <p:spPr>
          <a:xfrm>
            <a:off x="-127000" y="908049"/>
            <a:ext cx="3655485" cy="5441952"/>
          </a:xfrm>
          <a:prstGeom prst="rect">
            <a:avLst/>
          </a:prstGeom>
          <a:ln w="12700">
            <a:miter lim="400000"/>
          </a:ln>
        </p:spPr>
      </p:pic>
      <p:sp>
        <p:nvSpPr>
          <p:cNvPr id="152" name="Shape 152"/>
          <p:cNvSpPr/>
          <p:nvPr/>
        </p:nvSpPr>
        <p:spPr>
          <a:xfrm>
            <a:off x="5039783" y="946150"/>
            <a:ext cx="2112435" cy="2119"/>
          </a:xfrm>
          <a:prstGeom prst="line">
            <a:avLst/>
          </a:prstGeom>
          <a:ln>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153" name="Shape 153"/>
          <p:cNvSpPr/>
          <p:nvPr/>
        </p:nvSpPr>
        <p:spPr>
          <a:xfrm>
            <a:off x="3829051" y="6483350"/>
            <a:ext cx="4677835" cy="295466"/>
          </a:xfrm>
          <a:prstGeom prst="rect">
            <a:avLst/>
          </a:prstGeom>
          <a:ln w="12700">
            <a:miter lim="400000"/>
          </a:ln>
          <a:extLst>
            <a:ext uri="{C572A759-6A51-4108-AA02-DFA0A04FC94B}">
              <ma14:wrappingTextBoxFlag xmlns="" xmlns:ma14="http://schemas.microsoft.com/office/mac/drawingml/2011/main" val="1"/>
            </a:ext>
          </a:extLst>
        </p:spPr>
        <p:txBody>
          <a:bodyPr lIns="54864" tIns="54864" rIns="54864" bIns="54864">
            <a:spAutoFit/>
          </a:bodyPr>
          <a:lstStyle/>
          <a:p>
            <a:pPr algn="ctr" defTabSz="855315">
              <a:lnSpc>
                <a:spcPct val="150000"/>
              </a:lnSpc>
              <a:defRPr sz="1800">
                <a:solidFill>
                  <a:srgbClr val="000000"/>
                </a:solidFill>
              </a:defRPr>
            </a:pPr>
            <a:r>
              <a:rPr sz="800" kern="0">
                <a:solidFill>
                  <a:srgbClr val="56565A"/>
                </a:solidFill>
                <a:latin typeface="Calibri"/>
                <a:ea typeface="Calibri"/>
                <a:cs typeface="Calibri"/>
                <a:sym typeface="Calibri"/>
              </a:rPr>
              <a:t>©2015 Capstone. All Rights Reserved.  |  www.myON.com</a:t>
            </a:r>
          </a:p>
        </p:txBody>
      </p:sp>
      <p:sp>
        <p:nvSpPr>
          <p:cNvPr id="154" name="Shape 154"/>
          <p:cNvSpPr/>
          <p:nvPr/>
        </p:nvSpPr>
        <p:spPr>
          <a:xfrm>
            <a:off x="719666" y="6398684"/>
            <a:ext cx="10752668" cy="2115"/>
          </a:xfrm>
          <a:prstGeom prst="line">
            <a:avLst/>
          </a:prstGeom>
          <a:ln w="6350">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155" name="Shape 155"/>
          <p:cNvSpPr>
            <a:spLocks noGrp="1"/>
          </p:cNvSpPr>
          <p:nvPr>
            <p:ph type="body" idx="1"/>
          </p:nvPr>
        </p:nvSpPr>
        <p:spPr>
          <a:xfrm>
            <a:off x="838206" y="965283"/>
            <a:ext cx="10515601" cy="359284"/>
          </a:xfrm>
          <a:prstGeom prst="rect">
            <a:avLst/>
          </a:prstGeom>
        </p:spPr>
        <p:txBody>
          <a:bodyPr lIns="41148" tIns="41148" rIns="41148" bIns="41148" anchor="ctr"/>
          <a:lstStyle>
            <a:lvl1pPr algn="ctr">
              <a:defRPr sz="1867" b="0">
                <a:solidFill>
                  <a:srgbClr val="FFFFFF"/>
                </a:solidFill>
                <a:latin typeface="Times New Roman"/>
                <a:ea typeface="Times New Roman"/>
                <a:cs typeface="Times New Roman"/>
                <a:sym typeface="Times New Roman"/>
              </a:defRPr>
            </a:lvl1pPr>
            <a:lvl2pPr indent="548620" algn="ctr">
              <a:defRPr sz="1867" b="0">
                <a:solidFill>
                  <a:srgbClr val="FFFFFF"/>
                </a:solidFill>
                <a:latin typeface="Times New Roman"/>
                <a:ea typeface="Times New Roman"/>
                <a:cs typeface="Times New Roman"/>
                <a:sym typeface="Times New Roman"/>
              </a:defRPr>
            </a:lvl2pPr>
            <a:lvl3pPr indent="1097241" algn="ctr">
              <a:defRPr sz="1867" b="0">
                <a:solidFill>
                  <a:srgbClr val="FFFFFF"/>
                </a:solidFill>
                <a:latin typeface="Times New Roman"/>
                <a:ea typeface="Times New Roman"/>
                <a:cs typeface="Times New Roman"/>
                <a:sym typeface="Times New Roman"/>
              </a:defRPr>
            </a:lvl3pPr>
            <a:lvl4pPr indent="1645860" algn="ctr">
              <a:defRPr sz="1867" b="0">
                <a:solidFill>
                  <a:srgbClr val="FFFFFF"/>
                </a:solidFill>
                <a:latin typeface="Times New Roman"/>
                <a:ea typeface="Times New Roman"/>
                <a:cs typeface="Times New Roman"/>
                <a:sym typeface="Times New Roman"/>
              </a:defRPr>
            </a:lvl4pPr>
            <a:lvl5pPr indent="2194482" algn="ctr">
              <a:defRPr sz="1867" b="0">
                <a:solidFill>
                  <a:srgbClr val="FFFFFF"/>
                </a:solidFill>
                <a:latin typeface="Times New Roman"/>
                <a:ea typeface="Times New Roman"/>
                <a:cs typeface="Times New Roman"/>
                <a:sym typeface="Times New Roman"/>
              </a:defRPr>
            </a:lvl5pPr>
          </a:lstStyle>
          <a:p>
            <a:pPr lvl="0">
              <a:defRPr sz="1800">
                <a:solidFill>
                  <a:srgbClr val="000000"/>
                </a:solidFill>
              </a:defRPr>
            </a:pPr>
            <a:r>
              <a:rPr sz="1867">
                <a:solidFill>
                  <a:srgbClr val="FFFFFF"/>
                </a:solidFill>
              </a:rPr>
              <a:t>Body Level One</a:t>
            </a:r>
          </a:p>
          <a:p>
            <a:pPr lvl="1">
              <a:defRPr sz="1800">
                <a:solidFill>
                  <a:srgbClr val="000000"/>
                </a:solidFill>
              </a:defRPr>
            </a:pPr>
            <a:r>
              <a:rPr sz="1867">
                <a:solidFill>
                  <a:srgbClr val="FFFFFF"/>
                </a:solidFill>
              </a:rPr>
              <a:t>Body Level Two</a:t>
            </a:r>
          </a:p>
          <a:p>
            <a:pPr lvl="2">
              <a:defRPr sz="1800">
                <a:solidFill>
                  <a:srgbClr val="000000"/>
                </a:solidFill>
              </a:defRPr>
            </a:pPr>
            <a:r>
              <a:rPr sz="1867">
                <a:solidFill>
                  <a:srgbClr val="FFFFFF"/>
                </a:solidFill>
              </a:rPr>
              <a:t>Body Level Three</a:t>
            </a:r>
          </a:p>
          <a:p>
            <a:pPr lvl="3">
              <a:defRPr sz="1800">
                <a:solidFill>
                  <a:srgbClr val="000000"/>
                </a:solidFill>
              </a:defRPr>
            </a:pPr>
            <a:r>
              <a:rPr sz="1867">
                <a:solidFill>
                  <a:srgbClr val="FFFFFF"/>
                </a:solidFill>
              </a:rPr>
              <a:t>Body Level Four</a:t>
            </a:r>
          </a:p>
          <a:p>
            <a:pPr lvl="4">
              <a:defRPr sz="1800">
                <a:solidFill>
                  <a:srgbClr val="000000"/>
                </a:solidFill>
              </a:defRPr>
            </a:pPr>
            <a:r>
              <a:rPr sz="1867">
                <a:solidFill>
                  <a:srgbClr val="FFFFFF"/>
                </a:solidFill>
              </a:rPr>
              <a:t>Body Level Five</a:t>
            </a:r>
          </a:p>
        </p:txBody>
      </p:sp>
      <p:sp>
        <p:nvSpPr>
          <p:cNvPr id="156" name="Shape 156"/>
          <p:cNvSpPr>
            <a:spLocks noGrp="1"/>
          </p:cNvSpPr>
          <p:nvPr>
            <p:ph type="title"/>
          </p:nvPr>
        </p:nvSpPr>
        <p:spPr>
          <a:xfrm>
            <a:off x="838200" y="404207"/>
            <a:ext cx="10515600" cy="561077"/>
          </a:xfrm>
          <a:prstGeom prst="rect">
            <a:avLst/>
          </a:prstGeom>
        </p:spPr>
        <p:txBody>
          <a:bodyPr/>
          <a:lstStyle>
            <a:lvl1pPr>
              <a:defRPr>
                <a:solidFill>
                  <a:srgbClr val="FFFFFF"/>
                </a:solidFill>
              </a:defRPr>
            </a:lvl1pPr>
          </a:lstStyle>
          <a:p>
            <a:pPr lvl="0">
              <a:defRPr sz="1800">
                <a:solidFill>
                  <a:srgbClr val="000000"/>
                </a:solidFill>
              </a:defRPr>
            </a:pPr>
            <a:r>
              <a:rPr sz="3200">
                <a:solidFill>
                  <a:srgbClr val="FFFFFF"/>
                </a:solidFill>
              </a:rPr>
              <a:t>Title Text</a:t>
            </a:r>
          </a:p>
        </p:txBody>
      </p:sp>
      <p:sp>
        <p:nvSpPr>
          <p:cNvPr id="157" name="Shape 157"/>
          <p:cNvSpPr>
            <a:spLocks noGrp="1"/>
          </p:cNvSpPr>
          <p:nvPr>
            <p:ph type="sldNum" sz="quarter" idx="2"/>
          </p:nvPr>
        </p:nvSpPr>
        <p:spPr>
          <a:prstGeom prst="rect">
            <a:avLst/>
          </a:prstGeom>
        </p:spPr>
        <p:txBody>
          <a:bodyPr/>
          <a:lstStyle/>
          <a:p>
            <a:fld id="{86CB4B4D-7CA3-9044-876B-883B54F8677D}" type="slidenum">
              <a:rPr/>
              <a:pPr/>
              <a:t>‹#›</a:t>
            </a:fld>
            <a:endParaRPr/>
          </a:p>
        </p:txBody>
      </p:sp>
      <p:grpSp>
        <p:nvGrpSpPr>
          <p:cNvPr id="161" name="Group 161"/>
          <p:cNvGrpSpPr/>
          <p:nvPr/>
        </p:nvGrpSpPr>
        <p:grpSpPr>
          <a:xfrm>
            <a:off x="719101" y="6475198"/>
            <a:ext cx="812908" cy="304919"/>
            <a:chOff x="0" y="0"/>
            <a:chExt cx="609679" cy="228688"/>
          </a:xfrm>
        </p:grpSpPr>
        <p:sp>
          <p:nvSpPr>
            <p:cNvPr id="158" name="Shape 158"/>
            <p:cNvSpPr/>
            <p:nvPr/>
          </p:nvSpPr>
          <p:spPr>
            <a:xfrm>
              <a:off x="227333" y="-1"/>
              <a:ext cx="363720" cy="228690"/>
            </a:xfrm>
            <a:custGeom>
              <a:avLst/>
              <a:gdLst/>
              <a:ahLst/>
              <a:cxnLst>
                <a:cxn ang="0">
                  <a:pos x="wd2" y="hd2"/>
                </a:cxn>
                <a:cxn ang="5400000">
                  <a:pos x="wd2" y="hd2"/>
                </a:cxn>
                <a:cxn ang="10800000">
                  <a:pos x="wd2" y="hd2"/>
                </a:cxn>
                <a:cxn ang="16200000">
                  <a:pos x="wd2" y="hd2"/>
                </a:cxn>
              </a:cxnLst>
              <a:rect l="0" t="0" r="r" b="b"/>
              <a:pathLst>
                <a:path w="21573" h="21600" extrusionOk="0">
                  <a:moveTo>
                    <a:pt x="19374" y="5853"/>
                  </a:moveTo>
                  <a:cubicBezTo>
                    <a:pt x="18804" y="10785"/>
                    <a:pt x="18804" y="10785"/>
                    <a:pt x="18804" y="10785"/>
                  </a:cubicBezTo>
                  <a:cubicBezTo>
                    <a:pt x="16730" y="5869"/>
                    <a:pt x="16730" y="5869"/>
                    <a:pt x="16730" y="5869"/>
                  </a:cubicBezTo>
                  <a:cubicBezTo>
                    <a:pt x="14462" y="5869"/>
                    <a:pt x="14462" y="5869"/>
                    <a:pt x="14462" y="5869"/>
                  </a:cubicBezTo>
                  <a:cubicBezTo>
                    <a:pt x="14434" y="6069"/>
                    <a:pt x="14434" y="6069"/>
                    <a:pt x="14434" y="6069"/>
                  </a:cubicBezTo>
                  <a:cubicBezTo>
                    <a:pt x="14279" y="5024"/>
                    <a:pt x="13989" y="4056"/>
                    <a:pt x="13555" y="3151"/>
                  </a:cubicBezTo>
                  <a:cubicBezTo>
                    <a:pt x="13527" y="3072"/>
                    <a:pt x="13527" y="3072"/>
                    <a:pt x="13527" y="3072"/>
                  </a:cubicBezTo>
                  <a:cubicBezTo>
                    <a:pt x="13420" y="2887"/>
                    <a:pt x="13324" y="2688"/>
                    <a:pt x="13218" y="2519"/>
                  </a:cubicBezTo>
                  <a:cubicBezTo>
                    <a:pt x="12234" y="831"/>
                    <a:pt x="10892" y="0"/>
                    <a:pt x="9194" y="0"/>
                  </a:cubicBezTo>
                  <a:cubicBezTo>
                    <a:pt x="7236" y="0"/>
                    <a:pt x="5393" y="1061"/>
                    <a:pt x="3658" y="3179"/>
                  </a:cubicBezTo>
                  <a:cubicBezTo>
                    <a:pt x="2818" y="4193"/>
                    <a:pt x="2125" y="5331"/>
                    <a:pt x="1574" y="6575"/>
                  </a:cubicBezTo>
                  <a:cubicBezTo>
                    <a:pt x="1767" y="6606"/>
                    <a:pt x="1767" y="6606"/>
                    <a:pt x="1767" y="6606"/>
                  </a:cubicBezTo>
                  <a:cubicBezTo>
                    <a:pt x="1883" y="6637"/>
                    <a:pt x="1989" y="6746"/>
                    <a:pt x="2047" y="6929"/>
                  </a:cubicBezTo>
                  <a:cubicBezTo>
                    <a:pt x="2104" y="7099"/>
                    <a:pt x="2104" y="7299"/>
                    <a:pt x="2047" y="7482"/>
                  </a:cubicBezTo>
                  <a:cubicBezTo>
                    <a:pt x="1873" y="8035"/>
                    <a:pt x="802" y="11352"/>
                    <a:pt x="1" y="13795"/>
                  </a:cubicBezTo>
                  <a:cubicBezTo>
                    <a:pt x="-27" y="15654"/>
                    <a:pt x="271" y="17252"/>
                    <a:pt x="918" y="18604"/>
                  </a:cubicBezTo>
                  <a:cubicBezTo>
                    <a:pt x="938" y="18649"/>
                    <a:pt x="966" y="18696"/>
                    <a:pt x="986" y="18741"/>
                  </a:cubicBezTo>
                  <a:cubicBezTo>
                    <a:pt x="1091" y="18941"/>
                    <a:pt x="1188" y="19126"/>
                    <a:pt x="1303" y="19311"/>
                  </a:cubicBezTo>
                  <a:cubicBezTo>
                    <a:pt x="2250" y="20847"/>
                    <a:pt x="3599" y="21600"/>
                    <a:pt x="5355" y="21600"/>
                  </a:cubicBezTo>
                  <a:cubicBezTo>
                    <a:pt x="7409" y="21600"/>
                    <a:pt x="9282" y="20570"/>
                    <a:pt x="10979" y="18511"/>
                  </a:cubicBezTo>
                  <a:cubicBezTo>
                    <a:pt x="12157" y="17082"/>
                    <a:pt x="13054" y="15377"/>
                    <a:pt x="13672" y="13425"/>
                  </a:cubicBezTo>
                  <a:cubicBezTo>
                    <a:pt x="13672" y="13425"/>
                    <a:pt x="13739" y="13318"/>
                    <a:pt x="13720" y="13565"/>
                  </a:cubicBezTo>
                  <a:cubicBezTo>
                    <a:pt x="13710" y="13810"/>
                    <a:pt x="13691" y="13948"/>
                    <a:pt x="13691" y="13948"/>
                  </a:cubicBezTo>
                  <a:cubicBezTo>
                    <a:pt x="13402" y="16191"/>
                    <a:pt x="13402" y="16191"/>
                    <a:pt x="13402" y="16191"/>
                  </a:cubicBezTo>
                  <a:cubicBezTo>
                    <a:pt x="15476" y="16191"/>
                    <a:pt x="15476" y="16191"/>
                    <a:pt x="15476" y="16191"/>
                  </a:cubicBezTo>
                  <a:cubicBezTo>
                    <a:pt x="16141" y="10785"/>
                    <a:pt x="16141" y="10785"/>
                    <a:pt x="16141" y="10785"/>
                  </a:cubicBezTo>
                  <a:cubicBezTo>
                    <a:pt x="18264" y="16208"/>
                    <a:pt x="18264" y="16208"/>
                    <a:pt x="18264" y="16208"/>
                  </a:cubicBezTo>
                  <a:cubicBezTo>
                    <a:pt x="20444" y="16208"/>
                    <a:pt x="20444" y="16208"/>
                    <a:pt x="20444" y="16208"/>
                  </a:cubicBezTo>
                  <a:cubicBezTo>
                    <a:pt x="21573" y="5853"/>
                    <a:pt x="21573" y="5853"/>
                    <a:pt x="21573" y="5853"/>
                  </a:cubicBezTo>
                  <a:lnTo>
                    <a:pt x="19374" y="5853"/>
                  </a:lnTo>
                  <a:close/>
                  <a:moveTo>
                    <a:pt x="11818" y="12012"/>
                  </a:moveTo>
                  <a:cubicBezTo>
                    <a:pt x="11375" y="14624"/>
                    <a:pt x="10661" y="16759"/>
                    <a:pt x="9649" y="18281"/>
                  </a:cubicBezTo>
                  <a:cubicBezTo>
                    <a:pt x="8635" y="19803"/>
                    <a:pt x="7478" y="20555"/>
                    <a:pt x="6166" y="20555"/>
                  </a:cubicBezTo>
                  <a:cubicBezTo>
                    <a:pt x="4660" y="20555"/>
                    <a:pt x="3590" y="19480"/>
                    <a:pt x="2954" y="17343"/>
                  </a:cubicBezTo>
                  <a:cubicBezTo>
                    <a:pt x="2307" y="15208"/>
                    <a:pt x="2259" y="12551"/>
                    <a:pt x="2799" y="9357"/>
                  </a:cubicBezTo>
                  <a:cubicBezTo>
                    <a:pt x="3224" y="6867"/>
                    <a:pt x="3966" y="4839"/>
                    <a:pt x="5037" y="3303"/>
                  </a:cubicBezTo>
                  <a:cubicBezTo>
                    <a:pt x="6108" y="1767"/>
                    <a:pt x="7303" y="999"/>
                    <a:pt x="8616" y="999"/>
                  </a:cubicBezTo>
                  <a:cubicBezTo>
                    <a:pt x="10121" y="999"/>
                    <a:pt x="11173" y="2028"/>
                    <a:pt x="11771" y="4086"/>
                  </a:cubicBezTo>
                  <a:cubicBezTo>
                    <a:pt x="12369" y="6161"/>
                    <a:pt x="12369" y="8742"/>
                    <a:pt x="11818" y="12012"/>
                  </a:cubicBez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159" name="Shape 159"/>
            <p:cNvSpPr/>
            <p:nvPr/>
          </p:nvSpPr>
          <p:spPr>
            <a:xfrm>
              <a:off x="-1" y="71435"/>
              <a:ext cx="256342" cy="144690"/>
            </a:xfrm>
            <a:custGeom>
              <a:avLst/>
              <a:gdLst/>
              <a:ahLst/>
              <a:cxnLst>
                <a:cxn ang="0">
                  <a:pos x="wd2" y="hd2"/>
                </a:cxn>
                <a:cxn ang="5400000">
                  <a:pos x="wd2" y="hd2"/>
                </a:cxn>
                <a:cxn ang="10800000">
                  <a:pos x="wd2" y="hd2"/>
                </a:cxn>
                <a:cxn ang="16200000">
                  <a:pos x="wd2" y="hd2"/>
                </a:cxn>
              </a:cxnLst>
              <a:rect l="0" t="0" r="r" b="b"/>
              <a:pathLst>
                <a:path w="21600" h="21588" extrusionOk="0">
                  <a:moveTo>
                    <a:pt x="18734" y="71"/>
                  </a:moveTo>
                  <a:cubicBezTo>
                    <a:pt x="16447" y="8006"/>
                    <a:pt x="16447" y="8006"/>
                    <a:pt x="16447" y="8006"/>
                  </a:cubicBezTo>
                  <a:cubicBezTo>
                    <a:pt x="15761" y="97"/>
                    <a:pt x="15761" y="97"/>
                    <a:pt x="15761" y="97"/>
                  </a:cubicBezTo>
                  <a:cubicBezTo>
                    <a:pt x="12444" y="825"/>
                    <a:pt x="12444" y="825"/>
                    <a:pt x="12444" y="825"/>
                  </a:cubicBezTo>
                  <a:cubicBezTo>
                    <a:pt x="12513" y="1287"/>
                    <a:pt x="12513" y="1287"/>
                    <a:pt x="12513" y="1287"/>
                  </a:cubicBezTo>
                  <a:cubicBezTo>
                    <a:pt x="12183" y="559"/>
                    <a:pt x="11635" y="71"/>
                    <a:pt x="10895" y="71"/>
                  </a:cubicBezTo>
                  <a:cubicBezTo>
                    <a:pt x="9923" y="71"/>
                    <a:pt x="9129" y="1020"/>
                    <a:pt x="8292" y="2352"/>
                  </a:cubicBezTo>
                  <a:cubicBezTo>
                    <a:pt x="8100" y="1140"/>
                    <a:pt x="7566" y="49"/>
                    <a:pt x="6469" y="49"/>
                  </a:cubicBezTo>
                  <a:cubicBezTo>
                    <a:pt x="5469" y="49"/>
                    <a:pt x="4728" y="994"/>
                    <a:pt x="3893" y="2352"/>
                  </a:cubicBezTo>
                  <a:cubicBezTo>
                    <a:pt x="3660" y="0"/>
                    <a:pt x="3660" y="0"/>
                    <a:pt x="3660" y="0"/>
                  </a:cubicBezTo>
                  <a:cubicBezTo>
                    <a:pt x="589" y="728"/>
                    <a:pt x="589" y="728"/>
                    <a:pt x="589" y="728"/>
                  </a:cubicBezTo>
                  <a:cubicBezTo>
                    <a:pt x="959" y="3639"/>
                    <a:pt x="959" y="3639"/>
                    <a:pt x="959" y="3639"/>
                  </a:cubicBezTo>
                  <a:cubicBezTo>
                    <a:pt x="0" y="14923"/>
                    <a:pt x="0" y="14923"/>
                    <a:pt x="0" y="14923"/>
                  </a:cubicBezTo>
                  <a:cubicBezTo>
                    <a:pt x="2878" y="14923"/>
                    <a:pt x="2878" y="14923"/>
                    <a:pt x="2878" y="14923"/>
                  </a:cubicBezTo>
                  <a:cubicBezTo>
                    <a:pt x="3660" y="5364"/>
                    <a:pt x="3660" y="5364"/>
                    <a:pt x="3660" y="5364"/>
                  </a:cubicBezTo>
                  <a:cubicBezTo>
                    <a:pt x="3961" y="4659"/>
                    <a:pt x="4276" y="4464"/>
                    <a:pt x="4564" y="4464"/>
                  </a:cubicBezTo>
                  <a:cubicBezTo>
                    <a:pt x="5098" y="4464"/>
                    <a:pt x="5181" y="5098"/>
                    <a:pt x="5126" y="5800"/>
                  </a:cubicBezTo>
                  <a:cubicBezTo>
                    <a:pt x="4522" y="14923"/>
                    <a:pt x="4522" y="14923"/>
                    <a:pt x="4522" y="14923"/>
                  </a:cubicBezTo>
                  <a:cubicBezTo>
                    <a:pt x="7468" y="14923"/>
                    <a:pt x="7468" y="14923"/>
                    <a:pt x="7468" y="14923"/>
                  </a:cubicBezTo>
                  <a:cubicBezTo>
                    <a:pt x="8265" y="5364"/>
                    <a:pt x="8265" y="5364"/>
                    <a:pt x="8265" y="5364"/>
                  </a:cubicBezTo>
                  <a:cubicBezTo>
                    <a:pt x="8635" y="4828"/>
                    <a:pt x="8949" y="4513"/>
                    <a:pt x="9264" y="4513"/>
                  </a:cubicBezTo>
                  <a:cubicBezTo>
                    <a:pt x="9730" y="4513"/>
                    <a:pt x="9853" y="5121"/>
                    <a:pt x="9785" y="5995"/>
                  </a:cubicBezTo>
                  <a:cubicBezTo>
                    <a:pt x="9031" y="14923"/>
                    <a:pt x="9031" y="14923"/>
                    <a:pt x="9031" y="14923"/>
                  </a:cubicBezTo>
                  <a:cubicBezTo>
                    <a:pt x="11978" y="14923"/>
                    <a:pt x="11978" y="14923"/>
                    <a:pt x="11978" y="14923"/>
                  </a:cubicBezTo>
                  <a:cubicBezTo>
                    <a:pt x="12842" y="4659"/>
                    <a:pt x="12842" y="4659"/>
                    <a:pt x="12842" y="4659"/>
                  </a:cubicBezTo>
                  <a:cubicBezTo>
                    <a:pt x="12857" y="4442"/>
                    <a:pt x="12869" y="4224"/>
                    <a:pt x="12882" y="4029"/>
                  </a:cubicBezTo>
                  <a:cubicBezTo>
                    <a:pt x="14295" y="14803"/>
                    <a:pt x="14295" y="14803"/>
                    <a:pt x="14295" y="14803"/>
                  </a:cubicBezTo>
                  <a:cubicBezTo>
                    <a:pt x="14007" y="15700"/>
                    <a:pt x="13335" y="17204"/>
                    <a:pt x="11554" y="17545"/>
                  </a:cubicBezTo>
                  <a:cubicBezTo>
                    <a:pt x="10993" y="17665"/>
                    <a:pt x="10745" y="17643"/>
                    <a:pt x="10472" y="17496"/>
                  </a:cubicBezTo>
                  <a:cubicBezTo>
                    <a:pt x="10484" y="21477"/>
                    <a:pt x="10484" y="21477"/>
                    <a:pt x="10484" y="21477"/>
                  </a:cubicBezTo>
                  <a:cubicBezTo>
                    <a:pt x="10745" y="21600"/>
                    <a:pt x="11018" y="21600"/>
                    <a:pt x="11664" y="21574"/>
                  </a:cubicBezTo>
                  <a:cubicBezTo>
                    <a:pt x="13678" y="21428"/>
                    <a:pt x="16008" y="18952"/>
                    <a:pt x="17447" y="14852"/>
                  </a:cubicBezTo>
                  <a:cubicBezTo>
                    <a:pt x="17694" y="14147"/>
                    <a:pt x="21600" y="728"/>
                    <a:pt x="21600" y="728"/>
                  </a:cubicBezTo>
                  <a:lnTo>
                    <a:pt x="18734" y="71"/>
                  </a:lnTo>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160" name="Shape 160"/>
            <p:cNvSpPr/>
            <p:nvPr/>
          </p:nvSpPr>
          <p:spPr>
            <a:xfrm>
              <a:off x="598947" y="61930"/>
              <a:ext cx="10733" cy="10445"/>
            </a:xfrm>
            <a:custGeom>
              <a:avLst/>
              <a:gdLst/>
              <a:ahLst/>
              <a:cxnLst>
                <a:cxn ang="0">
                  <a:pos x="wd2" y="hd2"/>
                </a:cxn>
                <a:cxn ang="5400000">
                  <a:pos x="wd2" y="hd2"/>
                </a:cxn>
                <a:cxn ang="10800000">
                  <a:pos x="wd2" y="hd2"/>
                </a:cxn>
                <a:cxn ang="16200000">
                  <a:pos x="wd2" y="hd2"/>
                </a:cxn>
              </a:cxnLst>
              <a:rect l="0" t="0" r="r" b="b"/>
              <a:pathLst>
                <a:path w="21600" h="21600" extrusionOk="0">
                  <a:moveTo>
                    <a:pt x="964" y="6088"/>
                  </a:moveTo>
                  <a:cubicBezTo>
                    <a:pt x="1621" y="4735"/>
                    <a:pt x="2278" y="3698"/>
                    <a:pt x="3242" y="2706"/>
                  </a:cubicBezTo>
                  <a:cubicBezTo>
                    <a:pt x="4250" y="2029"/>
                    <a:pt x="5564" y="1037"/>
                    <a:pt x="6879" y="676"/>
                  </a:cubicBezTo>
                  <a:cubicBezTo>
                    <a:pt x="7843" y="0"/>
                    <a:pt x="9464" y="0"/>
                    <a:pt x="10778" y="0"/>
                  </a:cubicBezTo>
                  <a:cubicBezTo>
                    <a:pt x="12092" y="0"/>
                    <a:pt x="13407" y="0"/>
                    <a:pt x="14721" y="676"/>
                  </a:cubicBezTo>
                  <a:cubicBezTo>
                    <a:pt x="16036" y="1037"/>
                    <a:pt x="17350" y="2029"/>
                    <a:pt x="18314" y="2706"/>
                  </a:cubicBezTo>
                  <a:cubicBezTo>
                    <a:pt x="19278" y="3698"/>
                    <a:pt x="19935" y="4735"/>
                    <a:pt x="20592" y="6088"/>
                  </a:cubicBezTo>
                  <a:cubicBezTo>
                    <a:pt x="21249" y="7441"/>
                    <a:pt x="21600" y="9109"/>
                    <a:pt x="21600" y="10823"/>
                  </a:cubicBezTo>
                  <a:cubicBezTo>
                    <a:pt x="21600" y="12130"/>
                    <a:pt x="21249" y="13844"/>
                    <a:pt x="20592" y="15197"/>
                  </a:cubicBezTo>
                  <a:cubicBezTo>
                    <a:pt x="19935" y="16504"/>
                    <a:pt x="19278" y="17542"/>
                    <a:pt x="18314" y="18534"/>
                  </a:cubicBezTo>
                  <a:cubicBezTo>
                    <a:pt x="17350" y="19571"/>
                    <a:pt x="16036" y="20247"/>
                    <a:pt x="14721" y="20563"/>
                  </a:cubicBezTo>
                  <a:cubicBezTo>
                    <a:pt x="13407" y="21239"/>
                    <a:pt x="12092" y="21600"/>
                    <a:pt x="10778" y="21600"/>
                  </a:cubicBezTo>
                  <a:cubicBezTo>
                    <a:pt x="9464" y="21600"/>
                    <a:pt x="7843" y="21239"/>
                    <a:pt x="6879" y="20563"/>
                  </a:cubicBezTo>
                  <a:cubicBezTo>
                    <a:pt x="5564" y="20247"/>
                    <a:pt x="4250" y="19571"/>
                    <a:pt x="3242" y="18534"/>
                  </a:cubicBezTo>
                  <a:cubicBezTo>
                    <a:pt x="2278" y="17542"/>
                    <a:pt x="1621" y="16504"/>
                    <a:pt x="964" y="15197"/>
                  </a:cubicBezTo>
                  <a:cubicBezTo>
                    <a:pt x="307" y="13844"/>
                    <a:pt x="0" y="12130"/>
                    <a:pt x="0" y="10823"/>
                  </a:cubicBezTo>
                  <a:cubicBezTo>
                    <a:pt x="0" y="9109"/>
                    <a:pt x="307" y="7441"/>
                    <a:pt x="964" y="6088"/>
                  </a:cubicBezTo>
                  <a:close/>
                  <a:moveTo>
                    <a:pt x="3593" y="14159"/>
                  </a:moveTo>
                  <a:cubicBezTo>
                    <a:pt x="3899" y="15197"/>
                    <a:pt x="4557" y="15828"/>
                    <a:pt x="5214" y="16865"/>
                  </a:cubicBezTo>
                  <a:cubicBezTo>
                    <a:pt x="5871" y="17542"/>
                    <a:pt x="6879" y="18218"/>
                    <a:pt x="7843" y="18534"/>
                  </a:cubicBezTo>
                  <a:cubicBezTo>
                    <a:pt x="8500" y="18894"/>
                    <a:pt x="9814" y="19210"/>
                    <a:pt x="10778" y="19210"/>
                  </a:cubicBezTo>
                  <a:cubicBezTo>
                    <a:pt x="11786" y="19210"/>
                    <a:pt x="12750" y="18894"/>
                    <a:pt x="13714" y="18534"/>
                  </a:cubicBezTo>
                  <a:cubicBezTo>
                    <a:pt x="14721" y="18218"/>
                    <a:pt x="15685" y="17542"/>
                    <a:pt x="16342" y="16865"/>
                  </a:cubicBezTo>
                  <a:cubicBezTo>
                    <a:pt x="17000" y="15828"/>
                    <a:pt x="17657" y="15197"/>
                    <a:pt x="18007" y="14159"/>
                  </a:cubicBezTo>
                  <a:cubicBezTo>
                    <a:pt x="18314" y="13167"/>
                    <a:pt x="18665" y="11815"/>
                    <a:pt x="18665" y="10823"/>
                  </a:cubicBezTo>
                  <a:cubicBezTo>
                    <a:pt x="18665" y="9470"/>
                    <a:pt x="18314" y="8433"/>
                    <a:pt x="18007" y="7441"/>
                  </a:cubicBezTo>
                  <a:cubicBezTo>
                    <a:pt x="17657" y="6088"/>
                    <a:pt x="17000" y="5411"/>
                    <a:pt x="16342" y="4735"/>
                  </a:cubicBezTo>
                  <a:cubicBezTo>
                    <a:pt x="15685" y="3698"/>
                    <a:pt x="14721" y="3382"/>
                    <a:pt x="13714" y="2706"/>
                  </a:cubicBezTo>
                  <a:cubicBezTo>
                    <a:pt x="12750" y="2390"/>
                    <a:pt x="11786" y="2029"/>
                    <a:pt x="10778" y="2029"/>
                  </a:cubicBezTo>
                  <a:cubicBezTo>
                    <a:pt x="9814" y="2029"/>
                    <a:pt x="8500" y="2390"/>
                    <a:pt x="7843" y="2706"/>
                  </a:cubicBezTo>
                  <a:cubicBezTo>
                    <a:pt x="6879" y="3382"/>
                    <a:pt x="5871" y="3698"/>
                    <a:pt x="5214" y="4735"/>
                  </a:cubicBezTo>
                  <a:cubicBezTo>
                    <a:pt x="4557" y="5411"/>
                    <a:pt x="3899" y="6088"/>
                    <a:pt x="3593" y="7441"/>
                  </a:cubicBezTo>
                  <a:cubicBezTo>
                    <a:pt x="2935" y="8433"/>
                    <a:pt x="2935" y="9470"/>
                    <a:pt x="2935" y="10823"/>
                  </a:cubicBezTo>
                  <a:cubicBezTo>
                    <a:pt x="2935" y="11815"/>
                    <a:pt x="2935" y="13167"/>
                    <a:pt x="3593" y="14159"/>
                  </a:cubicBezTo>
                  <a:close/>
                  <a:moveTo>
                    <a:pt x="11129" y="4735"/>
                  </a:moveTo>
                  <a:cubicBezTo>
                    <a:pt x="12443" y="4735"/>
                    <a:pt x="13714" y="4735"/>
                    <a:pt x="14415" y="5411"/>
                  </a:cubicBezTo>
                  <a:cubicBezTo>
                    <a:pt x="15378" y="6088"/>
                    <a:pt x="15685" y="6764"/>
                    <a:pt x="15685" y="8117"/>
                  </a:cubicBezTo>
                  <a:cubicBezTo>
                    <a:pt x="15685" y="8793"/>
                    <a:pt x="15685" y="9109"/>
                    <a:pt x="15378" y="9470"/>
                  </a:cubicBezTo>
                  <a:cubicBezTo>
                    <a:pt x="15378" y="10101"/>
                    <a:pt x="15028" y="10462"/>
                    <a:pt x="14721" y="10462"/>
                  </a:cubicBezTo>
                  <a:cubicBezTo>
                    <a:pt x="14415" y="10823"/>
                    <a:pt x="14064" y="11138"/>
                    <a:pt x="13714" y="11138"/>
                  </a:cubicBezTo>
                  <a:cubicBezTo>
                    <a:pt x="13407" y="11138"/>
                    <a:pt x="13100" y="11454"/>
                    <a:pt x="12443" y="11454"/>
                  </a:cubicBezTo>
                  <a:cubicBezTo>
                    <a:pt x="15685" y="16504"/>
                    <a:pt x="15685" y="16504"/>
                    <a:pt x="15685" y="16504"/>
                  </a:cubicBezTo>
                  <a:cubicBezTo>
                    <a:pt x="13407" y="16504"/>
                    <a:pt x="13407" y="16504"/>
                    <a:pt x="13407" y="16504"/>
                  </a:cubicBezTo>
                  <a:cubicBezTo>
                    <a:pt x="10471" y="11454"/>
                    <a:pt x="10471" y="11454"/>
                    <a:pt x="10471" y="11454"/>
                  </a:cubicBezTo>
                  <a:cubicBezTo>
                    <a:pt x="8806" y="11454"/>
                    <a:pt x="8806" y="11454"/>
                    <a:pt x="8806" y="11454"/>
                  </a:cubicBezTo>
                  <a:cubicBezTo>
                    <a:pt x="8806" y="16504"/>
                    <a:pt x="8806" y="16504"/>
                    <a:pt x="8806" y="16504"/>
                  </a:cubicBezTo>
                  <a:cubicBezTo>
                    <a:pt x="6528" y="16504"/>
                    <a:pt x="6528" y="16504"/>
                    <a:pt x="6528" y="16504"/>
                  </a:cubicBezTo>
                  <a:cubicBezTo>
                    <a:pt x="6528" y="4735"/>
                    <a:pt x="6528" y="4735"/>
                    <a:pt x="6528" y="4735"/>
                  </a:cubicBezTo>
                  <a:lnTo>
                    <a:pt x="11129" y="4735"/>
                  </a:lnTo>
                  <a:close/>
                  <a:moveTo>
                    <a:pt x="11129" y="9785"/>
                  </a:moveTo>
                  <a:cubicBezTo>
                    <a:pt x="11786" y="9785"/>
                    <a:pt x="12092" y="9470"/>
                    <a:pt x="12750" y="9470"/>
                  </a:cubicBezTo>
                  <a:cubicBezTo>
                    <a:pt x="13100" y="9109"/>
                    <a:pt x="13407" y="8793"/>
                    <a:pt x="13407" y="8117"/>
                  </a:cubicBezTo>
                  <a:cubicBezTo>
                    <a:pt x="13407" y="7756"/>
                    <a:pt x="13100" y="7441"/>
                    <a:pt x="13100" y="7080"/>
                  </a:cubicBezTo>
                  <a:cubicBezTo>
                    <a:pt x="13100" y="7080"/>
                    <a:pt x="12750" y="6764"/>
                    <a:pt x="12443" y="6764"/>
                  </a:cubicBezTo>
                  <a:cubicBezTo>
                    <a:pt x="12443" y="6764"/>
                    <a:pt x="12092" y="6403"/>
                    <a:pt x="11786" y="6403"/>
                  </a:cubicBezTo>
                  <a:cubicBezTo>
                    <a:pt x="11435" y="6403"/>
                    <a:pt x="11129" y="6403"/>
                    <a:pt x="10778" y="6403"/>
                  </a:cubicBezTo>
                  <a:cubicBezTo>
                    <a:pt x="8806" y="6403"/>
                    <a:pt x="8806" y="6403"/>
                    <a:pt x="8806" y="6403"/>
                  </a:cubicBezTo>
                  <a:cubicBezTo>
                    <a:pt x="8806" y="9785"/>
                    <a:pt x="8806" y="9785"/>
                    <a:pt x="8806" y="9785"/>
                  </a:cubicBezTo>
                  <a:lnTo>
                    <a:pt x="11129" y="9785"/>
                  </a:ln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960387069"/>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2470137282"/>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102861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146278805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5775522"/>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76624157"/>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2570278314"/>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52188664"/>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3891961191"/>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07824954"/>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831067527"/>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87588165"/>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06563"/>
          </a:xfrm>
          <a:prstGeom prst="rect">
            <a:avLst/>
          </a:prstGeom>
        </p:spPr>
        <p:txBody>
          <a:bodyPr/>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609600" y="2438401"/>
            <a:ext cx="10972800" cy="36877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851023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3292245243"/>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5865950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83676180"/>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34707836"/>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3512984998"/>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446871598"/>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2714436067"/>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85552693"/>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59544235"/>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04640951"/>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06563"/>
          </a:xfrm>
          <a:prstGeom prst="rect">
            <a:avLst/>
          </a:prstGeom>
        </p:spPr>
        <p:txBody>
          <a:bodyPr/>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609600" y="2438401"/>
            <a:ext cx="10972800" cy="36877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6055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855112" fontAlgn="base">
              <a:spcBef>
                <a:spcPct val="0"/>
              </a:spcBef>
              <a:spcAft>
                <a:spcPct val="0"/>
              </a:spcAft>
            </a:pPr>
            <a:fld id="{9FFF380E-AB28-466D-9AD6-F137AFAD4B27}" type="datetimeFigureOut">
              <a:rPr lang="en-US" sz="1733" smtClean="0">
                <a:solidFill>
                  <a:srgbClr val="FFFFFF"/>
                </a:solidFill>
                <a:latin typeface="Calibri" pitchFamily="34" charset="0"/>
                <a:cs typeface="Arial" charset="0"/>
              </a:rPr>
              <a:pPr defTabSz="855112" fontAlgn="base">
                <a:spcBef>
                  <a:spcPct val="0"/>
                </a:spcBef>
                <a:spcAft>
                  <a:spcPct val="0"/>
                </a:spcAft>
              </a:pPr>
              <a:t>9/21/2016</a:t>
            </a:fld>
            <a:endParaRPr lang="en-US" sz="1733">
              <a:solidFill>
                <a:srgbClr val="FFFFFF"/>
              </a:solidFill>
              <a:latin typeface="Calibri" pitchFamily="34" charset="0"/>
              <a:cs typeface="Arial" charset="0"/>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855112" fontAlgn="base">
              <a:spcBef>
                <a:spcPct val="0"/>
              </a:spcBef>
              <a:spcAft>
                <a:spcPct val="0"/>
              </a:spcAft>
            </a:pPr>
            <a:endParaRPr lang="en-US" sz="1733">
              <a:solidFill>
                <a:srgbClr val="FFFFFF"/>
              </a:solidFill>
              <a:latin typeface="Calibri" pitchFamily="34" charset="0"/>
              <a:cs typeface="Arial" charset="0"/>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855112" fontAlgn="base">
              <a:spcBef>
                <a:spcPct val="0"/>
              </a:spcBef>
              <a:spcAft>
                <a:spcPct val="0"/>
              </a:spcAft>
            </a:pPr>
            <a:fld id="{B6DF4297-CB3A-405E-8B25-4A7973015664}" type="slidenum">
              <a:rPr lang="en-US" sz="1733" smtClean="0">
                <a:solidFill>
                  <a:srgbClr val="FFFFFF"/>
                </a:solidFill>
                <a:latin typeface="Calibri" pitchFamily="34" charset="0"/>
                <a:cs typeface="Arial" charset="0"/>
              </a:rPr>
              <a:pPr defTabSz="855112" fontAlgn="base">
                <a:spcBef>
                  <a:spcPct val="0"/>
                </a:spcBef>
                <a:spcAft>
                  <a:spcPct val="0"/>
                </a:spcAft>
              </a:pPr>
              <a:t>‹#›</a:t>
            </a:fld>
            <a:endParaRPr lang="en-US" sz="1733">
              <a:solidFill>
                <a:srgbClr val="FFFFFF"/>
              </a:solidFill>
              <a:latin typeface="Calibri" pitchFamily="34" charset="0"/>
              <a:cs typeface="Arial" charset="0"/>
            </a:endParaRPr>
          </a:p>
        </p:txBody>
      </p:sp>
    </p:spTree>
    <p:extLst>
      <p:ext uri="{BB962C8B-B14F-4D97-AF65-F5344CB8AC3E}">
        <p14:creationId xmlns:p14="http://schemas.microsoft.com/office/powerpoint/2010/main" val="2232811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lIns="82295" tIns="41148" rIns="82295" bIns="41148"/>
          <a:lstStyle/>
          <a:p>
            <a:pPr lvl="0"/>
            <a:r>
              <a:rPr lang="en-US" noProof="0" dirty="0" smtClean="0"/>
              <a:t>Click icon to add picture</a:t>
            </a:r>
            <a:endParaRPr lang="bg-BG" noProof="0"/>
          </a:p>
        </p:txBody>
      </p:sp>
    </p:spTree>
    <p:extLst>
      <p:ext uri="{BB962C8B-B14F-4D97-AF65-F5344CB8AC3E}">
        <p14:creationId xmlns:p14="http://schemas.microsoft.com/office/powerpoint/2010/main" val="167057536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8099775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5237148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74033944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414634775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10399066"/>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15507398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495678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90139437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78385480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1342346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855112" fontAlgn="base">
              <a:spcBef>
                <a:spcPct val="0"/>
              </a:spcBef>
              <a:spcAft>
                <a:spcPct val="0"/>
              </a:spcAft>
            </a:pPr>
            <a:fld id="{9FFF380E-AB28-466D-9AD6-F137AFAD4B27}" type="datetimeFigureOut">
              <a:rPr lang="en-US" sz="1733" smtClean="0">
                <a:solidFill>
                  <a:srgbClr val="FFFFFF"/>
                </a:solidFill>
                <a:latin typeface="Calibri" pitchFamily="34" charset="0"/>
                <a:cs typeface="Arial" charset="0"/>
              </a:rPr>
              <a:pPr defTabSz="855112" fontAlgn="base">
                <a:spcBef>
                  <a:spcPct val="0"/>
                </a:spcBef>
                <a:spcAft>
                  <a:spcPct val="0"/>
                </a:spcAft>
              </a:pPr>
              <a:t>9/21/2016</a:t>
            </a:fld>
            <a:endParaRPr lang="en-US" sz="1733">
              <a:solidFill>
                <a:srgbClr val="FFFFFF"/>
              </a:solidFill>
              <a:latin typeface="Calibri" pitchFamily="34" charset="0"/>
              <a:cs typeface="Arial" charset="0"/>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855112" fontAlgn="base">
              <a:spcBef>
                <a:spcPct val="0"/>
              </a:spcBef>
              <a:spcAft>
                <a:spcPct val="0"/>
              </a:spcAft>
            </a:pPr>
            <a:endParaRPr lang="en-US" sz="1733">
              <a:solidFill>
                <a:srgbClr val="FFFFFF"/>
              </a:solidFill>
              <a:latin typeface="Calibri" pitchFamily="34" charset="0"/>
              <a:cs typeface="Arial" charset="0"/>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855112" fontAlgn="base">
              <a:spcBef>
                <a:spcPct val="0"/>
              </a:spcBef>
              <a:spcAft>
                <a:spcPct val="0"/>
              </a:spcAft>
            </a:pPr>
            <a:fld id="{B6DF4297-CB3A-405E-8B25-4A7973015664}" type="slidenum">
              <a:rPr lang="en-US" sz="1733" smtClean="0">
                <a:solidFill>
                  <a:srgbClr val="FFFFFF"/>
                </a:solidFill>
                <a:latin typeface="Calibri" pitchFamily="34" charset="0"/>
                <a:cs typeface="Arial" charset="0"/>
              </a:rPr>
              <a:pPr defTabSz="855112" fontAlgn="base">
                <a:spcBef>
                  <a:spcPct val="0"/>
                </a:spcBef>
                <a:spcAft>
                  <a:spcPct val="0"/>
                </a:spcAft>
              </a:pPr>
              <a:t>‹#›</a:t>
            </a:fld>
            <a:endParaRPr lang="en-US" sz="1733">
              <a:solidFill>
                <a:srgbClr val="FFFFFF"/>
              </a:solidFill>
              <a:latin typeface="Calibri" pitchFamily="34" charset="0"/>
              <a:cs typeface="Arial" charset="0"/>
            </a:endParaRPr>
          </a:p>
        </p:txBody>
      </p:sp>
    </p:spTree>
    <p:extLst>
      <p:ext uri="{BB962C8B-B14F-4D97-AF65-F5344CB8AC3E}">
        <p14:creationId xmlns:p14="http://schemas.microsoft.com/office/powerpoint/2010/main" val="30680515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lIns="82295" tIns="41148" rIns="82295" bIns="41148"/>
          <a:lstStyle/>
          <a:p>
            <a:pPr lvl="0"/>
            <a:r>
              <a:rPr lang="en-US" noProof="0" dirty="0" smtClean="0"/>
              <a:t>Click icon to add picture</a:t>
            </a:r>
            <a:endParaRPr lang="bg-BG" noProof="0"/>
          </a:p>
        </p:txBody>
      </p:sp>
    </p:spTree>
    <p:extLst>
      <p:ext uri="{BB962C8B-B14F-4D97-AF65-F5344CB8AC3E}">
        <p14:creationId xmlns:p14="http://schemas.microsoft.com/office/powerpoint/2010/main" val="193245850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226999447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Righ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1460500" y="6485467"/>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670984" y="639868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7128933" y="0"/>
            <a:ext cx="5063068" cy="6858000"/>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6038851" y="6460067"/>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690033" y="428396"/>
            <a:ext cx="5619044"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smtClean="0"/>
              <a:t>Click to edit Master title style</a:t>
            </a:r>
            <a:endParaRPr lang="en-US" dirty="0"/>
          </a:p>
        </p:txBody>
      </p:sp>
      <p:grpSp>
        <p:nvGrpSpPr>
          <p:cNvPr id="24" name="Group 23"/>
          <p:cNvGrpSpPr/>
          <p:nvPr userDrawn="1"/>
        </p:nvGrpSpPr>
        <p:grpSpPr>
          <a:xfrm>
            <a:off x="719102" y="6475197"/>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21768" y="1472540"/>
            <a:ext cx="6340093" cy="4477147"/>
          </a:xfrm>
          <a:prstGeom prst="rect">
            <a:avLst/>
          </a:prstGeom>
        </p:spPr>
        <p:txBody>
          <a:bodyPr/>
          <a:lstStyle>
            <a:lvl1pPr marL="365751" indent="-365751">
              <a:lnSpc>
                <a:spcPct val="100000"/>
              </a:lnSpc>
              <a:buClr>
                <a:schemeClr val="accent1"/>
              </a:buClr>
              <a:defRPr sz="3733">
                <a:solidFill>
                  <a:srgbClr val="000000"/>
                </a:solidFill>
                <a:latin typeface="+mj-lt"/>
              </a:defRPr>
            </a:lvl1pPr>
            <a:lvl2pPr indent="-365751">
              <a:lnSpc>
                <a:spcPct val="100000"/>
              </a:lnSpc>
              <a:buClr>
                <a:schemeClr val="accent1"/>
              </a:buClr>
              <a:buFont typeface="Calibri" pitchFamily="34" charset="0"/>
              <a:buChar char="―"/>
              <a:defRPr sz="3200">
                <a:solidFill>
                  <a:srgbClr val="000000"/>
                </a:solidFill>
                <a:latin typeface="+mj-lt"/>
              </a:defRPr>
            </a:lvl2pPr>
            <a:lvl3pPr indent="-365751">
              <a:lnSpc>
                <a:spcPct val="100000"/>
              </a:lnSpc>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509267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524033305"/>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35719280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508768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mage and one column of text ">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6764811" y="6475198"/>
            <a:ext cx="4675717"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5" name="Straight Connector 14"/>
          <p:cNvCxnSpPr/>
          <p:nvPr userDrawn="1"/>
        </p:nvCxnSpPr>
        <p:spPr>
          <a:xfrm>
            <a:off x="5975295" y="6388415"/>
            <a:ext cx="59520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1" name="Picture Placeholder 20"/>
          <p:cNvSpPr>
            <a:spLocks noGrp="1"/>
          </p:cNvSpPr>
          <p:nvPr>
            <p:ph type="pic" sz="quarter" idx="11"/>
          </p:nvPr>
        </p:nvSpPr>
        <p:spPr>
          <a:xfrm>
            <a:off x="0" y="-22144"/>
            <a:ext cx="7030192" cy="6213147"/>
          </a:xfrm>
          <a:prstGeom prst="rect">
            <a:avLst/>
          </a:prstGeom>
        </p:spPr>
        <p:txBody>
          <a:bodyPr/>
          <a:lstStyle/>
          <a:p>
            <a:pPr lvl="0"/>
            <a:r>
              <a:rPr lang="en-US" noProof="0" dirty="0" smtClean="0"/>
              <a:t>Click icon to add picture</a:t>
            </a:r>
            <a:endParaRPr lang="tr-TR" noProof="0"/>
          </a:p>
        </p:txBody>
      </p:sp>
      <p:sp>
        <p:nvSpPr>
          <p:cNvPr id="16" name="Slide Number Placeholder 5"/>
          <p:cNvSpPr>
            <a:spLocks noGrp="1"/>
          </p:cNvSpPr>
          <p:nvPr>
            <p:ph type="sldNum" sz="quarter" idx="12"/>
          </p:nvPr>
        </p:nvSpPr>
        <p:spPr>
          <a:xfrm>
            <a:off x="11343162" y="6449798"/>
            <a:ext cx="630767" cy="277284"/>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97431A19-A103-426E-98C7-66C203F06E14}"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sp>
        <p:nvSpPr>
          <p:cNvPr id="22" name="Title Placeholder 1"/>
          <p:cNvSpPr>
            <a:spLocks noGrp="1"/>
          </p:cNvSpPr>
          <p:nvPr>
            <p:ph type="title"/>
          </p:nvPr>
        </p:nvSpPr>
        <p:spPr>
          <a:xfrm>
            <a:off x="7156863" y="428396"/>
            <a:ext cx="4868180" cy="512699"/>
          </a:xfrm>
          <a:prstGeom prst="rect">
            <a:avLst/>
          </a:prstGeom>
        </p:spPr>
        <p:txBody>
          <a:bodyPr vert="horz" lIns="82295" tIns="41148" rIns="82295" bIns="41148" rtlCol="0" anchor="ctr">
            <a:noAutofit/>
          </a:bodyPr>
          <a:lstStyle>
            <a:lvl1pPr algn="ctr">
              <a:defRPr sz="4267">
                <a:solidFill>
                  <a:schemeClr val="accent1"/>
                </a:solidFill>
                <a:latin typeface="+mn-lt"/>
                <a:ea typeface="Calibri"/>
                <a:cs typeface="Calibri"/>
              </a:defRPr>
            </a:lvl1pPr>
          </a:lstStyle>
          <a:p>
            <a:r>
              <a:rPr lang="en-US" dirty="0" smtClean="0"/>
              <a:t>Click to edit Master title style</a:t>
            </a:r>
            <a:endParaRPr lang="en-US" dirty="0"/>
          </a:p>
        </p:txBody>
      </p:sp>
      <p:grpSp>
        <p:nvGrpSpPr>
          <p:cNvPr id="24" name="Group 23"/>
          <p:cNvGrpSpPr/>
          <p:nvPr userDrawn="1"/>
        </p:nvGrpSpPr>
        <p:grpSpPr>
          <a:xfrm>
            <a:off x="6023413" y="6464928"/>
            <a:ext cx="812935" cy="304947"/>
            <a:chOff x="0" y="1887538"/>
            <a:chExt cx="10080625" cy="3781425"/>
          </a:xfrm>
          <a:solidFill>
            <a:schemeClr val="bg1">
              <a:lumMod val="50000"/>
            </a:schemeClr>
          </a:solidFill>
        </p:grpSpPr>
        <p:sp>
          <p:nvSpPr>
            <p:cNvPr id="25"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3" name="Content Placeholder 3"/>
          <p:cNvSpPr>
            <a:spLocks noGrp="1"/>
          </p:cNvSpPr>
          <p:nvPr>
            <p:ph sz="half" idx="2"/>
          </p:nvPr>
        </p:nvSpPr>
        <p:spPr>
          <a:xfrm>
            <a:off x="7172697" y="1472540"/>
            <a:ext cx="4876799"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3395897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48568288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25314301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5609030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t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rcRect l="5354" t="8440" r="6203" b="10136"/>
          <a:stretch>
            <a:fillRect/>
          </a:stretch>
        </p:blipFill>
        <p:spPr bwMode="auto">
          <a:xfrm>
            <a:off x="622301" y="1767418"/>
            <a:ext cx="3342217" cy="4135967"/>
          </a:xfrm>
          <a:prstGeom prst="rect">
            <a:avLst/>
          </a:prstGeom>
          <a:noFill/>
          <a:ln w="9525">
            <a:noFill/>
            <a:miter lim="800000"/>
            <a:headEnd/>
            <a:tailEnd/>
          </a:ln>
        </p:spPr>
      </p:pic>
      <p:cxnSp>
        <p:nvCxnSpPr>
          <p:cNvPr id="6" name="Straight Connector 5"/>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27"/>
          <p:cNvSpPr>
            <a:spLocks noGrp="1"/>
          </p:cNvSpPr>
          <p:nvPr>
            <p:ph type="pic" sz="quarter" idx="12"/>
          </p:nvPr>
        </p:nvSpPr>
        <p:spPr>
          <a:xfrm>
            <a:off x="1159933" y="2282333"/>
            <a:ext cx="2311400" cy="3052624"/>
          </a:xfrm>
          <a:prstGeom prst="rect">
            <a:avLst/>
          </a:prstGeom>
          <a:solidFill>
            <a:schemeClr val="accent1"/>
          </a:solidFill>
        </p:spPr>
        <p:txBody>
          <a:bodyPr/>
          <a:lstStyle>
            <a:lvl1pPr>
              <a:defRPr sz="1867"/>
            </a:lvl1pPr>
          </a:lstStyle>
          <a:p>
            <a:pPr lvl="0"/>
            <a:r>
              <a:rPr lang="en-US" noProof="0" dirty="0" smtClean="0"/>
              <a:t>Click icon to add picture</a:t>
            </a:r>
            <a:endParaRPr lang="tr-TR" noProof="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78D12835-03AE-459E-9954-3A6FE978BBC2}"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4116779" y="1472540"/>
            <a:ext cx="7411976"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6191331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855112" fontAlgn="base">
              <a:spcBef>
                <a:spcPct val="0"/>
              </a:spcBef>
              <a:spcAft>
                <a:spcPct val="0"/>
              </a:spcAft>
            </a:pPr>
            <a:fld id="{9FFF380E-AB28-466D-9AD6-F137AFAD4B27}" type="datetimeFigureOut">
              <a:rPr lang="en-US" sz="1733" smtClean="0">
                <a:solidFill>
                  <a:srgbClr val="FFFFFF"/>
                </a:solidFill>
                <a:latin typeface="Calibri" pitchFamily="34" charset="0"/>
                <a:cs typeface="Arial" charset="0"/>
              </a:rPr>
              <a:pPr defTabSz="855112" fontAlgn="base">
                <a:spcBef>
                  <a:spcPct val="0"/>
                </a:spcBef>
                <a:spcAft>
                  <a:spcPct val="0"/>
                </a:spcAft>
              </a:pPr>
              <a:t>9/21/2016</a:t>
            </a:fld>
            <a:endParaRPr lang="en-US" sz="1733">
              <a:solidFill>
                <a:srgbClr val="FFFFFF"/>
              </a:solidFill>
              <a:latin typeface="Calibri" pitchFamily="34" charset="0"/>
              <a:cs typeface="Arial" charset="0"/>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855112" fontAlgn="base">
              <a:spcBef>
                <a:spcPct val="0"/>
              </a:spcBef>
              <a:spcAft>
                <a:spcPct val="0"/>
              </a:spcAft>
            </a:pPr>
            <a:endParaRPr lang="en-US" sz="1733">
              <a:solidFill>
                <a:srgbClr val="FFFFFF"/>
              </a:solidFill>
              <a:latin typeface="Calibri" pitchFamily="34" charset="0"/>
              <a:cs typeface="Arial" charset="0"/>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855112" fontAlgn="base">
              <a:spcBef>
                <a:spcPct val="0"/>
              </a:spcBef>
              <a:spcAft>
                <a:spcPct val="0"/>
              </a:spcAft>
            </a:pPr>
            <a:fld id="{B6DF4297-CB3A-405E-8B25-4A7973015664}" type="slidenum">
              <a:rPr lang="en-US" sz="1733" smtClean="0">
                <a:solidFill>
                  <a:srgbClr val="FFFFFF"/>
                </a:solidFill>
                <a:latin typeface="Calibri" pitchFamily="34" charset="0"/>
                <a:cs typeface="Arial" charset="0"/>
              </a:rPr>
              <a:pPr defTabSz="855112" fontAlgn="base">
                <a:spcBef>
                  <a:spcPct val="0"/>
                </a:spcBef>
                <a:spcAft>
                  <a:spcPct val="0"/>
                </a:spcAft>
              </a:pPr>
              <a:t>‹#›</a:t>
            </a:fld>
            <a:endParaRPr lang="en-US" sz="1733">
              <a:solidFill>
                <a:srgbClr val="FFFFFF"/>
              </a:solidFill>
              <a:latin typeface="Calibri" pitchFamily="34" charset="0"/>
              <a:cs typeface="Arial" charset="0"/>
            </a:endParaRPr>
          </a:p>
        </p:txBody>
      </p:sp>
    </p:spTree>
    <p:extLst>
      <p:ext uri="{BB962C8B-B14F-4D97-AF65-F5344CB8AC3E}">
        <p14:creationId xmlns:p14="http://schemas.microsoft.com/office/powerpoint/2010/main" val="24690480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3" descr="myON_PPT-Splash-myONpurple.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30634584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3" descr="myON_PPT-Splash-yellow.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799427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3" descr="myON_PPT-Splash-magenta.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29243163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3" descr="myON_PPT-Splash-cyan.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14960369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Picture 3" descr="myON_PPT-Splash-green.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1885387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en-US" sz="800" dirty="0">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 name="Subtitle 2"/>
          <p:cNvSpPr>
            <a:spLocks noGrp="1"/>
          </p:cNvSpPr>
          <p:nvPr>
            <p:ph type="subTitle" idx="1"/>
          </p:nvPr>
        </p:nvSpPr>
        <p:spPr>
          <a:xfrm>
            <a:off x="838206" y="1013686"/>
            <a:ext cx="10515601" cy="262479"/>
          </a:xfrm>
          <a:prstGeom prst="rect">
            <a:avLst/>
          </a:prstGeom>
        </p:spPr>
        <p:txBody>
          <a:bodyPr lIns="82295" tIns="41148" rIns="82295" bIns="41148" anchor="ctr"/>
          <a:lstStyle>
            <a:lvl1pPr marL="0" indent="0" algn="ctr">
              <a:buNone/>
              <a:defRPr sz="1867">
                <a:solidFill>
                  <a:schemeClr val="bg1">
                    <a:lumMod val="75000"/>
                  </a:schemeClr>
                </a:solidFill>
                <a:latin typeface="Times New Roman" pitchFamily="18" charset="0"/>
                <a:ea typeface="Calibri"/>
                <a:cs typeface="Times New Roman" pitchFamily="18" charset="0"/>
              </a:defRPr>
            </a:lvl1pPr>
            <a:lvl2pPr marL="548621" indent="0" algn="ctr">
              <a:buNone/>
              <a:defRPr sz="2400"/>
            </a:lvl2pPr>
            <a:lvl3pPr marL="1097242" indent="0" algn="ctr">
              <a:buNone/>
              <a:defRPr sz="2133"/>
            </a:lvl3pPr>
            <a:lvl4pPr marL="1645862" indent="0" algn="ctr">
              <a:buNone/>
              <a:defRPr sz="1867"/>
            </a:lvl4pPr>
            <a:lvl5pPr marL="2194484" indent="0" algn="ctr">
              <a:buNone/>
              <a:defRPr sz="1867"/>
            </a:lvl5pPr>
            <a:lvl6pPr marL="2743103" indent="0" algn="ctr">
              <a:buNone/>
              <a:defRPr sz="1867"/>
            </a:lvl6pPr>
            <a:lvl7pPr marL="3291726" indent="0" algn="ctr">
              <a:buNone/>
              <a:defRPr sz="1867"/>
            </a:lvl7pPr>
            <a:lvl8pPr marL="3840345" indent="0" algn="ctr">
              <a:buNone/>
              <a:defRPr sz="1867"/>
            </a:lvl8pPr>
            <a:lvl9pPr marL="4388966" indent="0" algn="ctr">
              <a:buNone/>
              <a:defRPr sz="1867"/>
            </a:lvl9pPr>
          </a:lstStyle>
          <a:p>
            <a:r>
              <a:rPr lang="en-US" smtClean="0"/>
              <a:t>Click to edit Master subtitle style</a:t>
            </a:r>
            <a:endParaRPr lang="bg-BG" dirty="0"/>
          </a:p>
        </p:txBody>
      </p:sp>
      <p:sp>
        <p:nvSpPr>
          <p:cNvPr id="27" name="Title Placeholder 1"/>
          <p:cNvSpPr>
            <a:spLocks noGrp="1"/>
          </p:cNvSpPr>
          <p:nvPr>
            <p:ph type="title"/>
          </p:nvPr>
        </p:nvSpPr>
        <p:spPr>
          <a:xfrm>
            <a:off x="838200" y="428396"/>
            <a:ext cx="10515600" cy="512699"/>
          </a:xfrm>
          <a:prstGeom prst="rect">
            <a:avLst/>
          </a:prstGeom>
        </p:spPr>
        <p:txBody>
          <a:bodyPr vert="horz" lIns="82295" tIns="41148" rIns="82295" bIns="41148" rtlCol="0" anchor="ctr">
            <a:noAutofit/>
          </a:bodyPr>
          <a:lstStyle>
            <a:lvl1pPr algn="ctr">
              <a:defRPr sz="32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19" name="Group 18"/>
          <p:cNvGrpSpPr/>
          <p:nvPr userDrawn="1"/>
        </p:nvGrpSpPr>
        <p:grpSpPr>
          <a:xfrm>
            <a:off x="719102" y="6475197"/>
            <a:ext cx="812935" cy="304947"/>
            <a:chOff x="0" y="1887538"/>
            <a:chExt cx="10080625" cy="3781425"/>
          </a:xfrm>
          <a:solidFill>
            <a:schemeClr val="bg1">
              <a:lumMod val="50000"/>
            </a:schemeClr>
          </a:solidFill>
        </p:grpSpPr>
        <p:sp>
          <p:nvSpPr>
            <p:cNvPr id="20"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1"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18079571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3" descr="myON_PPT-Splash-purplemagenta.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3377139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3" descr="myON_PPT-Splash-orange.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39534508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2" name="Picture 3" descr="myON_PPT-Splash-teal.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31859199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Picture 3" descr="myON_PPT-Splash-lightgreen.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41563477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3" descr="myON_PPT-Splash-ALLCOLORS_solid.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3540491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3" descr="myON_PPT-Splash-ALLCOLORS_outline.jpg"/>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4117570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3" name="Picture 3" descr="myON_PPT-topcircles-ALLCOLORS.png"/>
          <p:cNvPicPr>
            <a:picLocks noChangeAspect="1"/>
          </p:cNvPicPr>
          <p:nvPr/>
        </p:nvPicPr>
        <p:blipFill>
          <a:blip r:embed="rId2"/>
          <a:srcRect/>
          <a:stretch>
            <a:fillRect/>
          </a:stretch>
        </p:blipFill>
        <p:spPr bwMode="auto">
          <a:xfrm>
            <a:off x="0" y="1"/>
            <a:ext cx="12192000" cy="1652588"/>
          </a:xfrm>
          <a:prstGeom prst="rect">
            <a:avLst/>
          </a:prstGeom>
          <a:noFill/>
          <a:ln w="9525">
            <a:noFill/>
            <a:miter lim="800000"/>
            <a:headEnd/>
            <a:tailEnd/>
          </a:ln>
        </p:spPr>
      </p:pic>
      <p:sp>
        <p:nvSpPr>
          <p:cNvPr id="5" name="Title 1"/>
          <p:cNvSpPr>
            <a:spLocks noGrp="1"/>
          </p:cNvSpPr>
          <p:nvPr>
            <p:ph type="title"/>
          </p:nvPr>
        </p:nvSpPr>
        <p:spPr>
          <a:xfrm>
            <a:off x="609600" y="2362200"/>
            <a:ext cx="10972800" cy="3352800"/>
          </a:xfrm>
        </p:spPr>
        <p:txBody>
          <a:bodyPr/>
          <a:lstStyle>
            <a:lvl1pPr>
              <a:defRPr>
                <a:latin typeface="Whitney-Bold" pitchFamily="2"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181021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6858000"/>
          </a:xfrm>
          <a:prstGeom prst="rect">
            <a:avLst/>
          </a:prstGeom>
          <a:solidFill>
            <a:schemeClr val="tx2"/>
          </a:solidFill>
          <a:ln w="9525">
            <a:solidFill>
              <a:srgbClr val="0C9AEB"/>
            </a:solidFill>
            <a:miter lim="800000"/>
            <a:headEnd/>
            <a:tailEnd/>
          </a:ln>
          <a:effectLst>
            <a:outerShdw dist="23000" dir="5400000" rotWithShape="0">
              <a:srgbClr val="808080">
                <a:alpha val="34999"/>
              </a:srgbClr>
            </a:outerShdw>
          </a:effectLst>
        </p:spPr>
        <p:txBody>
          <a:bodyPr anchor="ctr"/>
          <a:lstStyle/>
          <a:p>
            <a:pPr algn="ctr" defTabSz="457189">
              <a:defRPr/>
            </a:pPr>
            <a:endParaRPr lang="en-US" sz="1800">
              <a:solidFill>
                <a:prstClr val="white"/>
              </a:solidFill>
              <a:ea typeface="ＭＳ Ｐゴシック" pitchFamily="34" charset="-128"/>
              <a:cs typeface="Arial" charset="0"/>
            </a:endParaRPr>
          </a:p>
        </p:txBody>
      </p:sp>
      <p:sp>
        <p:nvSpPr>
          <p:cNvPr id="5" name="Title 1"/>
          <p:cNvSpPr>
            <a:spLocks noGrp="1"/>
          </p:cNvSpPr>
          <p:nvPr>
            <p:ph type="title"/>
          </p:nvPr>
        </p:nvSpPr>
        <p:spPr>
          <a:xfrm>
            <a:off x="609600" y="1447800"/>
            <a:ext cx="10972800" cy="3352800"/>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77537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6858000"/>
          </a:xfrm>
          <a:prstGeom prst="rect">
            <a:avLst/>
          </a:prstGeom>
          <a:solidFill>
            <a:srgbClr val="FFD700"/>
          </a:solidFill>
          <a:ln w="9525">
            <a:solidFill>
              <a:srgbClr val="0C9AEB"/>
            </a:solidFill>
            <a:miter lim="800000"/>
            <a:headEnd/>
            <a:tailEnd/>
          </a:ln>
          <a:effectLst>
            <a:outerShdw dist="23000" dir="5400000" rotWithShape="0">
              <a:srgbClr val="808080">
                <a:alpha val="34999"/>
              </a:srgbClr>
            </a:outerShdw>
          </a:effectLst>
        </p:spPr>
        <p:txBody>
          <a:bodyPr anchor="ctr"/>
          <a:lstStyle/>
          <a:p>
            <a:pPr algn="ctr" defTabSz="457189">
              <a:defRPr/>
            </a:pPr>
            <a:endParaRPr lang="en-US" sz="1800">
              <a:solidFill>
                <a:prstClr val="white"/>
              </a:solidFill>
              <a:ea typeface="ＭＳ Ｐゴシック" pitchFamily="34" charset="-128"/>
              <a:cs typeface="Arial" charset="0"/>
            </a:endParaRPr>
          </a:p>
        </p:txBody>
      </p:sp>
      <p:sp>
        <p:nvSpPr>
          <p:cNvPr id="5" name="Title 1"/>
          <p:cNvSpPr>
            <a:spLocks noGrp="1"/>
          </p:cNvSpPr>
          <p:nvPr>
            <p:ph type="title"/>
          </p:nvPr>
        </p:nvSpPr>
        <p:spPr>
          <a:xfrm>
            <a:off x="609600" y="1447800"/>
            <a:ext cx="10972800" cy="3352800"/>
          </a:xfrm>
        </p:spPr>
        <p:txBody>
          <a:bodyPr/>
          <a:lstStyle>
            <a:lvl1pPr>
              <a:defRPr>
                <a:solidFill>
                  <a:schemeClr val="tx2"/>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56893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6858000"/>
          </a:xfrm>
          <a:prstGeom prst="rect">
            <a:avLst/>
          </a:prstGeom>
          <a:solidFill>
            <a:srgbClr val="E60079"/>
          </a:solidFill>
          <a:ln w="9525">
            <a:solidFill>
              <a:srgbClr val="0C9AEB"/>
            </a:solidFill>
            <a:miter lim="800000"/>
            <a:headEnd/>
            <a:tailEnd/>
          </a:ln>
          <a:effectLst>
            <a:outerShdw dist="23000" dir="5400000" rotWithShape="0">
              <a:srgbClr val="808080">
                <a:alpha val="34999"/>
              </a:srgbClr>
            </a:outerShdw>
          </a:effectLst>
        </p:spPr>
        <p:txBody>
          <a:bodyPr anchor="ctr"/>
          <a:lstStyle/>
          <a:p>
            <a:pPr algn="ctr" defTabSz="457189">
              <a:defRPr/>
            </a:pPr>
            <a:endParaRPr lang="en-US" sz="1800">
              <a:solidFill>
                <a:prstClr val="white"/>
              </a:solidFill>
              <a:ea typeface="ＭＳ Ｐゴシック" pitchFamily="34" charset="-128"/>
              <a:cs typeface="Arial" charset="0"/>
            </a:endParaRPr>
          </a:p>
        </p:txBody>
      </p:sp>
      <p:sp>
        <p:nvSpPr>
          <p:cNvPr id="5" name="Title 1"/>
          <p:cNvSpPr>
            <a:spLocks noGrp="1"/>
          </p:cNvSpPr>
          <p:nvPr>
            <p:ph type="title"/>
          </p:nvPr>
        </p:nvSpPr>
        <p:spPr>
          <a:xfrm>
            <a:off x="609600" y="1447800"/>
            <a:ext cx="10972800" cy="3352800"/>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320766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single">
    <p:spTree>
      <p:nvGrpSpPr>
        <p:cNvPr id="1" name=""/>
        <p:cNvGrpSpPr/>
        <p:nvPr/>
      </p:nvGrpSpPr>
      <p:grpSpPr>
        <a:xfrm>
          <a:off x="0" y="0"/>
          <a:ext cx="0" cy="0"/>
          <a:chOff x="0" y="0"/>
          <a:chExt cx="0" cy="0"/>
        </a:xfrm>
      </p:grpSpPr>
      <p:cxnSp>
        <p:nvCxnSpPr>
          <p:cNvPr id="4" name="Straight Connector 3"/>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7" name="Straight Connector 16"/>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itle Placeholder 1"/>
          <p:cNvSpPr>
            <a:spLocks noGrp="1"/>
          </p:cNvSpPr>
          <p:nvPr>
            <p:ph type="title"/>
          </p:nvPr>
        </p:nvSpPr>
        <p:spPr>
          <a:xfrm>
            <a:off x="300841" y="221674"/>
            <a:ext cx="11621984" cy="719421"/>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18" name="Slide Number Placeholder 5"/>
          <p:cNvSpPr>
            <a:spLocks noGrp="1"/>
          </p:cNvSpPr>
          <p:nvPr>
            <p:ph type="sldNum" sz="quarter" idx="10"/>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D7FAB98A-A922-4252-8E91-3587B4A664CC}"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0" name="Group 19"/>
          <p:cNvGrpSpPr/>
          <p:nvPr userDrawn="1"/>
        </p:nvGrpSpPr>
        <p:grpSpPr>
          <a:xfrm>
            <a:off x="719102" y="6475197"/>
            <a:ext cx="812935" cy="304947"/>
            <a:chOff x="0" y="1887538"/>
            <a:chExt cx="10080625" cy="3781425"/>
          </a:xfrm>
          <a:solidFill>
            <a:schemeClr val="bg1">
              <a:lumMod val="50000"/>
            </a:schemeClr>
          </a:solidFill>
        </p:grpSpPr>
        <p:sp>
          <p:nvSpPr>
            <p:cNvPr id="21"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2"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2" name="TextBox 1"/>
          <p:cNvSpPr txBox="1"/>
          <p:nvPr userDrawn="1"/>
        </p:nvSpPr>
        <p:spPr>
          <a:xfrm>
            <a:off x="364176" y="1662545"/>
            <a:ext cx="11416147" cy="666786"/>
          </a:xfrm>
          <a:prstGeom prst="rect">
            <a:avLst/>
          </a:prstGeom>
          <a:noFill/>
        </p:spPr>
        <p:txBody>
          <a:bodyPr wrap="square" rtlCol="0">
            <a:spAutoFit/>
          </a:bodyPr>
          <a:lstStyle/>
          <a:p>
            <a:pPr defTabSz="855112" fontAlgn="base">
              <a:spcBef>
                <a:spcPct val="0"/>
              </a:spcBef>
              <a:spcAft>
                <a:spcPct val="0"/>
              </a:spcAft>
            </a:pPr>
            <a:fld id="{B36DBF86-CE98-45ED-878A-02974AD8B658}" type="slidenum">
              <a:rPr lang="en-US" sz="3733">
                <a:solidFill>
                  <a:srgbClr val="FFFFFF"/>
                </a:solidFill>
                <a:latin typeface="Calibri" pitchFamily="34" charset="0"/>
                <a:cs typeface="Arial" charset="0"/>
              </a:rPr>
              <a:pPr defTabSz="855112" fontAlgn="base">
                <a:spcBef>
                  <a:spcPct val="0"/>
                </a:spcBef>
                <a:spcAft>
                  <a:spcPct val="0"/>
                </a:spcAft>
              </a:pPr>
              <a:t>‹#›</a:t>
            </a:fld>
            <a:endParaRPr lang="en-US" sz="3733" dirty="0">
              <a:solidFill>
                <a:srgbClr val="FFFFFF"/>
              </a:solidFill>
              <a:latin typeface="Calibri" pitchFamily="34" charset="0"/>
              <a:cs typeface="Arial" charset="0"/>
            </a:endParaRPr>
          </a:p>
        </p:txBody>
      </p:sp>
      <p:sp>
        <p:nvSpPr>
          <p:cNvPr id="14" name="Content Placeholder 3"/>
          <p:cNvSpPr>
            <a:spLocks noGrp="1"/>
          </p:cNvSpPr>
          <p:nvPr>
            <p:ph sz="half" idx="2"/>
          </p:nvPr>
        </p:nvSpPr>
        <p:spPr>
          <a:xfrm>
            <a:off x="721767" y="1472540"/>
            <a:ext cx="10806988"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637542924"/>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6858000"/>
          </a:xfrm>
          <a:prstGeom prst="rect">
            <a:avLst/>
          </a:prstGeom>
          <a:solidFill>
            <a:schemeClr val="accent1"/>
          </a:solidFill>
          <a:ln w="9525">
            <a:solidFill>
              <a:srgbClr val="0C9AEB"/>
            </a:solidFill>
            <a:miter lim="800000"/>
            <a:headEnd/>
            <a:tailEnd/>
          </a:ln>
          <a:effectLst>
            <a:outerShdw dist="23000" dir="5400000" rotWithShape="0">
              <a:srgbClr val="808080">
                <a:alpha val="34999"/>
              </a:srgbClr>
            </a:outerShdw>
          </a:effectLst>
        </p:spPr>
        <p:txBody>
          <a:bodyPr anchor="ctr"/>
          <a:lstStyle/>
          <a:p>
            <a:pPr algn="ctr" defTabSz="457189">
              <a:defRPr/>
            </a:pPr>
            <a:endParaRPr lang="en-US" sz="1800">
              <a:solidFill>
                <a:prstClr val="white"/>
              </a:solidFill>
              <a:ea typeface="ＭＳ Ｐゴシック" pitchFamily="34" charset="-128"/>
              <a:cs typeface="Arial" charset="0"/>
            </a:endParaRPr>
          </a:p>
        </p:txBody>
      </p:sp>
      <p:sp>
        <p:nvSpPr>
          <p:cNvPr id="5" name="Title 1"/>
          <p:cNvSpPr>
            <a:spLocks noGrp="1"/>
          </p:cNvSpPr>
          <p:nvPr>
            <p:ph type="title"/>
          </p:nvPr>
        </p:nvSpPr>
        <p:spPr>
          <a:xfrm>
            <a:off x="609600" y="1447800"/>
            <a:ext cx="10972800" cy="3352800"/>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0482789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6858000"/>
          </a:xfrm>
          <a:prstGeom prst="rect">
            <a:avLst/>
          </a:prstGeom>
          <a:solidFill>
            <a:schemeClr val="accent2"/>
          </a:solidFill>
          <a:ln w="9525">
            <a:solidFill>
              <a:srgbClr val="0C9AEB"/>
            </a:solidFill>
            <a:miter lim="800000"/>
            <a:headEnd/>
            <a:tailEnd/>
          </a:ln>
          <a:effectLst>
            <a:outerShdw dist="23000" dir="5400000" rotWithShape="0">
              <a:srgbClr val="808080">
                <a:alpha val="34999"/>
              </a:srgbClr>
            </a:outerShdw>
          </a:effectLst>
        </p:spPr>
        <p:txBody>
          <a:bodyPr anchor="ctr"/>
          <a:lstStyle/>
          <a:p>
            <a:pPr algn="ctr" defTabSz="457189">
              <a:defRPr/>
            </a:pPr>
            <a:endParaRPr lang="en-US" sz="1800">
              <a:solidFill>
                <a:prstClr val="white"/>
              </a:solidFill>
              <a:ea typeface="ＭＳ Ｐゴシック" pitchFamily="34" charset="-128"/>
              <a:cs typeface="Arial" charset="0"/>
            </a:endParaRPr>
          </a:p>
        </p:txBody>
      </p:sp>
      <p:sp>
        <p:nvSpPr>
          <p:cNvPr id="5" name="Title 1"/>
          <p:cNvSpPr>
            <a:spLocks noGrp="1"/>
          </p:cNvSpPr>
          <p:nvPr>
            <p:ph type="title"/>
          </p:nvPr>
        </p:nvSpPr>
        <p:spPr>
          <a:xfrm>
            <a:off x="609600" y="1447800"/>
            <a:ext cx="10972800" cy="3352800"/>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133516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6858000"/>
          </a:xfrm>
          <a:prstGeom prst="rect">
            <a:avLst/>
          </a:prstGeom>
          <a:solidFill>
            <a:srgbClr val="96007C"/>
          </a:solidFill>
          <a:ln w="9525">
            <a:solidFill>
              <a:srgbClr val="0C9AEB"/>
            </a:solidFill>
            <a:miter lim="800000"/>
            <a:headEnd/>
            <a:tailEnd/>
          </a:ln>
          <a:effectLst>
            <a:outerShdw dist="23000" dir="5400000" rotWithShape="0">
              <a:srgbClr val="808080">
                <a:alpha val="34999"/>
              </a:srgbClr>
            </a:outerShdw>
          </a:effectLst>
        </p:spPr>
        <p:txBody>
          <a:bodyPr anchor="ctr"/>
          <a:lstStyle/>
          <a:p>
            <a:pPr algn="ctr" defTabSz="457189">
              <a:defRPr/>
            </a:pPr>
            <a:endParaRPr lang="en-US" sz="1800">
              <a:solidFill>
                <a:prstClr val="white"/>
              </a:solidFill>
              <a:ea typeface="ＭＳ Ｐゴシック" pitchFamily="34" charset="-128"/>
              <a:cs typeface="Arial" charset="0"/>
            </a:endParaRPr>
          </a:p>
        </p:txBody>
      </p:sp>
      <p:sp>
        <p:nvSpPr>
          <p:cNvPr id="5" name="Title 1"/>
          <p:cNvSpPr>
            <a:spLocks noGrp="1"/>
          </p:cNvSpPr>
          <p:nvPr>
            <p:ph type="title"/>
          </p:nvPr>
        </p:nvSpPr>
        <p:spPr>
          <a:xfrm>
            <a:off x="609600" y="1447800"/>
            <a:ext cx="10972800" cy="3352800"/>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2985390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6858000"/>
          </a:xfrm>
          <a:prstGeom prst="rect">
            <a:avLst/>
          </a:prstGeom>
          <a:solidFill>
            <a:srgbClr val="F38117"/>
          </a:solidFill>
          <a:ln w="9525">
            <a:solidFill>
              <a:srgbClr val="0C9AEB"/>
            </a:solidFill>
            <a:miter lim="800000"/>
            <a:headEnd/>
            <a:tailEnd/>
          </a:ln>
          <a:effectLst>
            <a:outerShdw dist="23000" dir="5400000" rotWithShape="0">
              <a:srgbClr val="808080">
                <a:alpha val="34999"/>
              </a:srgbClr>
            </a:outerShdw>
          </a:effectLst>
        </p:spPr>
        <p:txBody>
          <a:bodyPr anchor="ctr"/>
          <a:lstStyle/>
          <a:p>
            <a:pPr algn="ctr" defTabSz="457189">
              <a:defRPr/>
            </a:pPr>
            <a:endParaRPr lang="en-US" sz="1800">
              <a:solidFill>
                <a:prstClr val="white"/>
              </a:solidFill>
              <a:ea typeface="ＭＳ Ｐゴシック" pitchFamily="34" charset="-128"/>
              <a:cs typeface="Arial" charset="0"/>
            </a:endParaRPr>
          </a:p>
        </p:txBody>
      </p:sp>
      <p:sp>
        <p:nvSpPr>
          <p:cNvPr id="5" name="Title 1"/>
          <p:cNvSpPr>
            <a:spLocks noGrp="1"/>
          </p:cNvSpPr>
          <p:nvPr>
            <p:ph type="title"/>
          </p:nvPr>
        </p:nvSpPr>
        <p:spPr>
          <a:xfrm>
            <a:off x="609600" y="1447800"/>
            <a:ext cx="10972800" cy="3352800"/>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2668058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6858000"/>
          </a:xfrm>
          <a:prstGeom prst="rect">
            <a:avLst/>
          </a:prstGeom>
          <a:solidFill>
            <a:srgbClr val="008B9B"/>
          </a:solidFill>
          <a:ln w="9525">
            <a:solidFill>
              <a:srgbClr val="0C9AEB"/>
            </a:solidFill>
            <a:miter lim="800000"/>
            <a:headEnd/>
            <a:tailEnd/>
          </a:ln>
          <a:effectLst>
            <a:outerShdw dist="23000" dir="5400000" rotWithShape="0">
              <a:srgbClr val="808080">
                <a:alpha val="34999"/>
              </a:srgbClr>
            </a:outerShdw>
          </a:effectLst>
        </p:spPr>
        <p:txBody>
          <a:bodyPr anchor="ctr"/>
          <a:lstStyle/>
          <a:p>
            <a:pPr algn="ctr" defTabSz="457189">
              <a:defRPr/>
            </a:pPr>
            <a:endParaRPr lang="en-US" sz="1800">
              <a:solidFill>
                <a:prstClr val="white"/>
              </a:solidFill>
              <a:ea typeface="ＭＳ Ｐゴシック" pitchFamily="34" charset="-128"/>
              <a:cs typeface="Arial" charset="0"/>
            </a:endParaRPr>
          </a:p>
        </p:txBody>
      </p:sp>
      <p:sp>
        <p:nvSpPr>
          <p:cNvPr id="5" name="Title 1"/>
          <p:cNvSpPr>
            <a:spLocks noGrp="1"/>
          </p:cNvSpPr>
          <p:nvPr>
            <p:ph type="title"/>
          </p:nvPr>
        </p:nvSpPr>
        <p:spPr>
          <a:xfrm>
            <a:off x="609600" y="1447800"/>
            <a:ext cx="10972800" cy="3352800"/>
          </a:xfrm>
        </p:spPr>
        <p:txBody>
          <a:bodyPr/>
          <a:lstStyle>
            <a:lvl1pPr>
              <a:defRPr>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9403717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6858000"/>
          </a:xfrm>
          <a:prstGeom prst="rect">
            <a:avLst/>
          </a:prstGeom>
          <a:solidFill>
            <a:srgbClr val="DEDD00"/>
          </a:solidFill>
          <a:ln w="9525">
            <a:solidFill>
              <a:srgbClr val="0C9AEB"/>
            </a:solidFill>
            <a:miter lim="800000"/>
            <a:headEnd/>
            <a:tailEnd/>
          </a:ln>
          <a:effectLst>
            <a:outerShdw dist="23000" dir="5400000" rotWithShape="0">
              <a:srgbClr val="808080">
                <a:alpha val="34999"/>
              </a:srgbClr>
            </a:outerShdw>
          </a:effectLst>
        </p:spPr>
        <p:txBody>
          <a:bodyPr anchor="ctr"/>
          <a:lstStyle/>
          <a:p>
            <a:pPr algn="ctr" defTabSz="457189">
              <a:defRPr/>
            </a:pPr>
            <a:endParaRPr lang="en-US" sz="1800">
              <a:solidFill>
                <a:prstClr val="white"/>
              </a:solidFill>
              <a:ea typeface="ＭＳ Ｐゴシック" pitchFamily="34" charset="-128"/>
              <a:cs typeface="Arial" charset="0"/>
            </a:endParaRPr>
          </a:p>
        </p:txBody>
      </p:sp>
      <p:sp>
        <p:nvSpPr>
          <p:cNvPr id="5" name="Title 1"/>
          <p:cNvSpPr>
            <a:spLocks noGrp="1"/>
          </p:cNvSpPr>
          <p:nvPr>
            <p:ph type="title"/>
          </p:nvPr>
        </p:nvSpPr>
        <p:spPr>
          <a:xfrm>
            <a:off x="609600" y="1447800"/>
            <a:ext cx="10972800" cy="3352800"/>
          </a:xfrm>
        </p:spPr>
        <p:txBody>
          <a:bodyPr/>
          <a:lstStyle>
            <a:lvl1pPr>
              <a:defRPr>
                <a:solidFill>
                  <a:srgbClr val="5F3B85"/>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6370137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1_Quote Slide">
    <p:spTree>
      <p:nvGrpSpPr>
        <p:cNvPr id="1" name=""/>
        <p:cNvGrpSpPr/>
        <p:nvPr/>
      </p:nvGrpSpPr>
      <p:grpSpPr>
        <a:xfrm>
          <a:off x="0" y="0"/>
          <a:ext cx="0" cy="0"/>
          <a:chOff x="0" y="0"/>
          <a:chExt cx="0" cy="0"/>
        </a:xfrm>
      </p:grpSpPr>
      <p:sp>
        <p:nvSpPr>
          <p:cNvPr id="3" name="Rectangle 2"/>
          <p:cNvSpPr>
            <a:spLocks noChangeArrowheads="1"/>
          </p:cNvSpPr>
          <p:nvPr/>
        </p:nvSpPr>
        <p:spPr bwMode="auto">
          <a:xfrm>
            <a:off x="0" y="0"/>
            <a:ext cx="12192000" cy="6858000"/>
          </a:xfrm>
          <a:prstGeom prst="rect">
            <a:avLst/>
          </a:prstGeom>
          <a:solidFill>
            <a:schemeClr val="tx1"/>
          </a:solidFill>
          <a:ln w="9525">
            <a:noFill/>
            <a:miter lim="800000"/>
            <a:headEnd/>
            <a:tailEnd/>
          </a:ln>
          <a:effectLst>
            <a:outerShdw dist="23000" dir="5400000" rotWithShape="0">
              <a:srgbClr val="808080">
                <a:alpha val="34999"/>
              </a:srgbClr>
            </a:outerShdw>
          </a:effectLst>
        </p:spPr>
        <p:txBody>
          <a:bodyPr anchor="ctr"/>
          <a:lstStyle/>
          <a:p>
            <a:pPr algn="ctr" defTabSz="457189">
              <a:defRPr/>
            </a:pPr>
            <a:endParaRPr lang="en-US" sz="1800">
              <a:solidFill>
                <a:prstClr val="white"/>
              </a:solidFill>
              <a:ea typeface="ＭＳ Ｐゴシック" pitchFamily="34" charset="-128"/>
              <a:cs typeface="Arial" charset="0"/>
            </a:endParaRPr>
          </a:p>
        </p:txBody>
      </p:sp>
      <p:sp>
        <p:nvSpPr>
          <p:cNvPr id="5" name="Title 1"/>
          <p:cNvSpPr>
            <a:spLocks noGrp="1"/>
          </p:cNvSpPr>
          <p:nvPr>
            <p:ph type="title"/>
          </p:nvPr>
        </p:nvSpPr>
        <p:spPr>
          <a:xfrm>
            <a:off x="609600" y="1447800"/>
            <a:ext cx="10972800" cy="3352800"/>
          </a:xfrm>
        </p:spPr>
        <p:txBody>
          <a:bodyPr/>
          <a:lstStyle>
            <a:lvl1pPr>
              <a:defRPr sz="2000" cap="none">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27691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3505200"/>
            <a:ext cx="10972800" cy="1600200"/>
          </a:xfrm>
        </p:spPr>
        <p:txBody>
          <a:bodyPr/>
          <a:lstStyle/>
          <a:p>
            <a:r>
              <a:rPr lang="en-US" smtClean="0"/>
              <a:t>Click to edit Master title style</a:t>
            </a:r>
            <a:endParaRPr lang="en-US"/>
          </a:p>
        </p:txBody>
      </p:sp>
      <p:sp>
        <p:nvSpPr>
          <p:cNvPr id="3" name="Picture Placeholder 5"/>
          <p:cNvSpPr>
            <a:spLocks noGrp="1"/>
          </p:cNvSpPr>
          <p:nvPr>
            <p:ph type="pic" sz="quarter" idx="10"/>
          </p:nvPr>
        </p:nvSpPr>
        <p:spPr>
          <a:xfrm>
            <a:off x="609600" y="274641"/>
            <a:ext cx="10972800" cy="2925761"/>
          </a:xfrm>
        </p:spPr>
        <p:txBody>
          <a:bodyPr rtlCol="0">
            <a:normAutofit/>
          </a:bodyPr>
          <a:lstStyle>
            <a:lvl1pPr marL="0" indent="0">
              <a:buFontTx/>
              <a:buNone/>
              <a:defRPr/>
            </a:lvl1pPr>
          </a:lstStyle>
          <a:p>
            <a:pPr lvl="0"/>
            <a:r>
              <a:rPr lang="en-US" noProof="0" smtClean="0"/>
              <a:t>Click icon to add picture</a:t>
            </a:r>
            <a:endParaRPr lang="en-US" noProof="0" dirty="0"/>
          </a:p>
        </p:txBody>
      </p:sp>
      <p:sp>
        <p:nvSpPr>
          <p:cNvPr id="4" name="Content Placeholder 2"/>
          <p:cNvSpPr>
            <a:spLocks noGrp="1"/>
          </p:cNvSpPr>
          <p:nvPr>
            <p:ph idx="1"/>
          </p:nvPr>
        </p:nvSpPr>
        <p:spPr>
          <a:xfrm>
            <a:off x="609600" y="5211762"/>
            <a:ext cx="10972800" cy="1189039"/>
          </a:xfrm>
        </p:spPr>
        <p:txBody>
          <a:bodyP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17352163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600200"/>
          </a:xfrm>
        </p:spPr>
        <p:txBody>
          <a:bodyPr/>
          <a:lstStyle/>
          <a:p>
            <a:r>
              <a:rPr lang="en-US" smtClean="0"/>
              <a:t>Click to edit Master title style</a:t>
            </a:r>
            <a:endParaRPr lang="en-US" dirty="0"/>
          </a:p>
        </p:txBody>
      </p:sp>
      <p:sp>
        <p:nvSpPr>
          <p:cNvPr id="3" name="Picture Placeholder 5"/>
          <p:cNvSpPr>
            <a:spLocks noGrp="1"/>
          </p:cNvSpPr>
          <p:nvPr>
            <p:ph type="pic" sz="quarter" idx="10"/>
          </p:nvPr>
        </p:nvSpPr>
        <p:spPr>
          <a:xfrm>
            <a:off x="609600" y="3429001"/>
            <a:ext cx="10972800" cy="2925761"/>
          </a:xfrm>
        </p:spPr>
        <p:txBody>
          <a:bodyPr rtlCol="0">
            <a:normAutofit/>
          </a:bodyPr>
          <a:lstStyle>
            <a:lvl1pPr marL="0" indent="0">
              <a:buFontTx/>
              <a:buNone/>
              <a:defRPr/>
            </a:lvl1pPr>
          </a:lstStyle>
          <a:p>
            <a:pPr lvl="0"/>
            <a:r>
              <a:rPr lang="en-US" noProof="0" smtClean="0"/>
              <a:t>Click icon to add picture</a:t>
            </a:r>
            <a:endParaRPr lang="en-US" noProof="0" dirty="0"/>
          </a:p>
        </p:txBody>
      </p:sp>
      <p:sp>
        <p:nvSpPr>
          <p:cNvPr id="4" name="Content Placeholder 2"/>
          <p:cNvSpPr>
            <a:spLocks noGrp="1"/>
          </p:cNvSpPr>
          <p:nvPr>
            <p:ph idx="1"/>
          </p:nvPr>
        </p:nvSpPr>
        <p:spPr>
          <a:xfrm>
            <a:off x="609600" y="1981202"/>
            <a:ext cx="10972800" cy="1189039"/>
          </a:xfrm>
        </p:spPr>
        <p:txBody>
          <a:bodyPr/>
          <a:lstStyle>
            <a:lvl1pPr marL="0" indent="0" algn="ctr">
              <a:buFontTx/>
              <a:buNone/>
              <a:defRPr/>
            </a:lvl1pPr>
          </a:lstStyle>
          <a:p>
            <a:pPr lvl="0"/>
            <a:r>
              <a:rPr lang="en-US" smtClean="0"/>
              <a:t>Click to edit Master text styles</a:t>
            </a:r>
          </a:p>
        </p:txBody>
      </p:sp>
    </p:spTree>
    <p:extLst>
      <p:ext uri="{BB962C8B-B14F-4D97-AF65-F5344CB8AC3E}">
        <p14:creationId xmlns:p14="http://schemas.microsoft.com/office/powerpoint/2010/main" val="26929585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51425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4" name="Rectangle 3"/>
          <p:cNvSpPr/>
          <p:nvPr userDrawn="1"/>
        </p:nvSpPr>
        <p:spPr>
          <a:xfrm>
            <a:off x="0" y="1346201"/>
            <a:ext cx="12192000" cy="33930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5" name="Isosceles Triangle 4"/>
          <p:cNvSpPr/>
          <p:nvPr userDrawn="1"/>
        </p:nvSpPr>
        <p:spPr>
          <a:xfrm>
            <a:off x="325967" y="1096433"/>
            <a:ext cx="476251" cy="2540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55316" eaLnBrk="0" fontAlgn="base" hangingPunct="0">
              <a:spcBef>
                <a:spcPct val="0"/>
              </a:spcBef>
              <a:spcAft>
                <a:spcPct val="0"/>
              </a:spcAft>
              <a:defRPr/>
            </a:pPr>
            <a:endParaRPr lang="tr-TR" sz="1733">
              <a:solidFill>
                <a:srgbClr val="B4B2B0"/>
              </a:solidFill>
            </a:endParaRPr>
          </a:p>
        </p:txBody>
      </p:sp>
      <p:sp>
        <p:nvSpPr>
          <p:cNvPr id="27" name="Picture Placeholder 4"/>
          <p:cNvSpPr>
            <a:spLocks noGrp="1"/>
          </p:cNvSpPr>
          <p:nvPr>
            <p:ph type="pic" sz="quarter" idx="11"/>
          </p:nvPr>
        </p:nvSpPr>
        <p:spPr>
          <a:xfrm>
            <a:off x="9370372" y="4018105"/>
            <a:ext cx="1780800" cy="1779200"/>
          </a:xfrm>
          <a:prstGeom prst="ellipse">
            <a:avLst/>
          </a:prstGeom>
          <a:ln w="38100">
            <a:solidFill>
              <a:schemeClr val="bg2"/>
            </a:solidFill>
          </a:ln>
        </p:spPr>
        <p:txBody>
          <a:bodyPr>
            <a:normAutofit/>
          </a:bodyPr>
          <a:lstStyle>
            <a:lvl1pPr>
              <a:buFontTx/>
              <a:buNone/>
              <a:defRPr sz="1067"/>
            </a:lvl1pPr>
          </a:lstStyle>
          <a:p>
            <a:pPr lvl="0"/>
            <a:r>
              <a:rPr lang="en-US" noProof="0" dirty="0" smtClean="0"/>
              <a:t>Click icon to add picture</a:t>
            </a:r>
            <a:endParaRPr lang="tr-TR" noProof="0"/>
          </a:p>
        </p:txBody>
      </p:sp>
      <p:sp>
        <p:nvSpPr>
          <p:cNvPr id="29" name="Text Placeholder 7"/>
          <p:cNvSpPr>
            <a:spLocks noGrp="1"/>
          </p:cNvSpPr>
          <p:nvPr>
            <p:ph type="body" sz="quarter" idx="12"/>
          </p:nvPr>
        </p:nvSpPr>
        <p:spPr>
          <a:xfrm>
            <a:off x="811200" y="2065166"/>
            <a:ext cx="10287000" cy="1641209"/>
          </a:xfrm>
          <a:prstGeom prst="rect">
            <a:avLst/>
          </a:prstGeom>
        </p:spPr>
        <p:txBody>
          <a:bodyPr/>
          <a:lstStyle>
            <a:lvl1pPr algn="ctr">
              <a:buNone/>
              <a:defRPr sz="3733">
                <a:solidFill>
                  <a:schemeClr val="bg2"/>
                </a:solidFill>
              </a:defRPr>
            </a:lvl1pPr>
            <a:lvl2pPr algn="ctr">
              <a:defRPr sz="2667">
                <a:solidFill>
                  <a:schemeClr val="bg2"/>
                </a:solidFill>
              </a:defRPr>
            </a:lvl2pPr>
            <a:lvl3pPr algn="ctr">
              <a:defRPr sz="2667">
                <a:solidFill>
                  <a:schemeClr val="bg2"/>
                </a:solidFill>
              </a:defRPr>
            </a:lvl3pPr>
            <a:lvl4pPr algn="ctr">
              <a:defRPr sz="2667">
                <a:solidFill>
                  <a:schemeClr val="bg2"/>
                </a:solidFill>
              </a:defRPr>
            </a:lvl4pPr>
            <a:lvl5pPr algn="ctr">
              <a:defRPr sz="2667">
                <a:solidFill>
                  <a:schemeClr val="bg2"/>
                </a:solidFill>
              </a:defRPr>
            </a:lvl5pPr>
          </a:lstStyle>
          <a:p>
            <a:pPr lvl="0"/>
            <a:r>
              <a:rPr lang="en-US" smtClean="0"/>
              <a:t>Click to edit Master text styles</a:t>
            </a:r>
          </a:p>
        </p:txBody>
      </p:sp>
    </p:spTree>
    <p:extLst>
      <p:ext uri="{BB962C8B-B14F-4D97-AF65-F5344CB8AC3E}">
        <p14:creationId xmlns:p14="http://schemas.microsoft.com/office/powerpoint/2010/main" val="248545130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706563"/>
          </a:xfrm>
        </p:spPr>
        <p:txBody>
          <a:bodyPr/>
          <a:lstStyle>
            <a:lvl1pPr algn="ctr">
              <a:defRPr/>
            </a:lvl1pPr>
          </a:lstStyle>
          <a:p>
            <a:r>
              <a:rPr lang="en-US" smtClean="0"/>
              <a:t>Click to edit Master title style</a:t>
            </a:r>
            <a:endParaRPr lang="en-US" dirty="0"/>
          </a:p>
        </p:txBody>
      </p:sp>
      <p:sp>
        <p:nvSpPr>
          <p:cNvPr id="3" name="Content Placeholder 2"/>
          <p:cNvSpPr>
            <a:spLocks noGrp="1"/>
          </p:cNvSpPr>
          <p:nvPr>
            <p:ph idx="1"/>
          </p:nvPr>
        </p:nvSpPr>
        <p:spPr>
          <a:xfrm>
            <a:off x="609600" y="2438401"/>
            <a:ext cx="10972800" cy="3687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92931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6400800" cy="170656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600" y="2286001"/>
            <a:ext cx="6400800" cy="3840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Picture Placeholder 5"/>
          <p:cNvSpPr>
            <a:spLocks noGrp="1"/>
          </p:cNvSpPr>
          <p:nvPr>
            <p:ph type="pic" sz="quarter" idx="10"/>
          </p:nvPr>
        </p:nvSpPr>
        <p:spPr>
          <a:xfrm>
            <a:off x="7620000" y="0"/>
            <a:ext cx="4572000" cy="6858000"/>
          </a:xfrm>
        </p:spPr>
        <p:txBody>
          <a:bodyPr rtlCol="0">
            <a:normAutofit/>
          </a:bodyPr>
          <a:lstStyle>
            <a:lvl1pPr marL="0" indent="0">
              <a:buFontTx/>
              <a:buNone/>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072274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81600" y="274637"/>
            <a:ext cx="6400800" cy="1706563"/>
          </a:xfrm>
        </p:spPr>
        <p:txBody>
          <a:bodyPr/>
          <a:lstStyle/>
          <a:p>
            <a:r>
              <a:rPr lang="en-US" smtClean="0"/>
              <a:t>Click to edit Master title style</a:t>
            </a:r>
            <a:endParaRPr lang="en-US"/>
          </a:p>
        </p:txBody>
      </p:sp>
      <p:sp>
        <p:nvSpPr>
          <p:cNvPr id="3" name="Content Placeholder 2"/>
          <p:cNvSpPr>
            <a:spLocks noGrp="1"/>
          </p:cNvSpPr>
          <p:nvPr>
            <p:ph idx="1"/>
          </p:nvPr>
        </p:nvSpPr>
        <p:spPr>
          <a:xfrm>
            <a:off x="5181600" y="2286001"/>
            <a:ext cx="6400800" cy="3840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Picture Placeholder 5"/>
          <p:cNvSpPr>
            <a:spLocks noGrp="1"/>
          </p:cNvSpPr>
          <p:nvPr>
            <p:ph type="pic" sz="quarter" idx="10"/>
          </p:nvPr>
        </p:nvSpPr>
        <p:spPr>
          <a:xfrm>
            <a:off x="0" y="0"/>
            <a:ext cx="4572000" cy="6858000"/>
          </a:xfrm>
        </p:spPr>
        <p:txBody>
          <a:bodyPr rtlCol="0">
            <a:normAutofit/>
          </a:bodyPr>
          <a:lstStyle>
            <a:lvl1pPr marL="0" indent="0">
              <a:buFontTx/>
              <a:buNone/>
              <a:defRPr/>
            </a:lvl1pPr>
          </a:lstStyle>
          <a:p>
            <a:pPr lvl="0"/>
            <a:r>
              <a:rPr lang="en-US" noProof="0" smtClean="0"/>
              <a:t>Click icon to add picture</a:t>
            </a:r>
            <a:endParaRPr lang="en-US" noProof="0" dirty="0"/>
          </a:p>
        </p:txBody>
      </p:sp>
    </p:spTree>
    <p:extLst>
      <p:ext uri="{BB962C8B-B14F-4D97-AF65-F5344CB8AC3E}">
        <p14:creationId xmlns:p14="http://schemas.microsoft.com/office/powerpoint/2010/main" val="38193066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descr="myON_PPT-sidecircles-myONpurple.png"/>
          <p:cNvPicPr>
            <a:picLocks noChangeAspect="1"/>
          </p:cNvPicPr>
          <p:nvPr/>
        </p:nvPicPr>
        <p:blipFill>
          <a:blip r:embed="rId2"/>
          <a:srcRect/>
          <a:stretch>
            <a:fillRect/>
          </a:stretch>
        </p:blipFill>
        <p:spPr bwMode="auto">
          <a:xfrm>
            <a:off x="0" y="0"/>
            <a:ext cx="1983317" cy="6858000"/>
          </a:xfrm>
          <a:prstGeom prst="rect">
            <a:avLst/>
          </a:prstGeom>
          <a:noFill/>
          <a:ln w="9525">
            <a:noFill/>
            <a:miter lim="800000"/>
            <a:headEnd/>
            <a:tailEnd/>
          </a:ln>
        </p:spPr>
      </p:pic>
      <p:sp>
        <p:nvSpPr>
          <p:cNvPr id="2" name="Title 1"/>
          <p:cNvSpPr>
            <a:spLocks noGrp="1"/>
          </p:cNvSpPr>
          <p:nvPr>
            <p:ph type="title"/>
          </p:nvPr>
        </p:nvSpPr>
        <p:spPr>
          <a:xfrm>
            <a:off x="2540000" y="274637"/>
            <a:ext cx="9042400" cy="1706563"/>
          </a:xfrm>
        </p:spPr>
        <p:txBody>
          <a:bodyPr/>
          <a:lstStyle>
            <a:lvl1pPr algn="l">
              <a:defRPr>
                <a:solidFill>
                  <a:srgbClr val="5F3B85"/>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540000" y="2590801"/>
            <a:ext cx="90424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90406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4" name="Picture 3" descr="myON_PPT-sidecircles-yellow.png"/>
          <p:cNvPicPr>
            <a:picLocks noChangeAspect="1"/>
          </p:cNvPicPr>
          <p:nvPr/>
        </p:nvPicPr>
        <p:blipFill>
          <a:blip r:embed="rId2"/>
          <a:srcRect/>
          <a:stretch>
            <a:fillRect/>
          </a:stretch>
        </p:blipFill>
        <p:spPr bwMode="auto">
          <a:xfrm>
            <a:off x="0" y="0"/>
            <a:ext cx="1983317" cy="6858000"/>
          </a:xfrm>
          <a:prstGeom prst="rect">
            <a:avLst/>
          </a:prstGeom>
          <a:noFill/>
          <a:ln w="9525">
            <a:noFill/>
            <a:miter lim="800000"/>
            <a:headEnd/>
            <a:tailEnd/>
          </a:ln>
        </p:spPr>
      </p:pic>
      <p:sp>
        <p:nvSpPr>
          <p:cNvPr id="2" name="Title 1"/>
          <p:cNvSpPr>
            <a:spLocks noGrp="1"/>
          </p:cNvSpPr>
          <p:nvPr>
            <p:ph type="title"/>
          </p:nvPr>
        </p:nvSpPr>
        <p:spPr>
          <a:xfrm>
            <a:off x="2540000" y="274637"/>
            <a:ext cx="90424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2540000" y="2590801"/>
            <a:ext cx="90424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49263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4" name="Picture 3" descr="myON_PPT-sidecircles-magenta.png"/>
          <p:cNvPicPr>
            <a:picLocks noChangeAspect="1"/>
          </p:cNvPicPr>
          <p:nvPr/>
        </p:nvPicPr>
        <p:blipFill>
          <a:blip r:embed="rId2"/>
          <a:srcRect/>
          <a:stretch>
            <a:fillRect/>
          </a:stretch>
        </p:blipFill>
        <p:spPr bwMode="auto">
          <a:xfrm>
            <a:off x="0" y="0"/>
            <a:ext cx="1983317" cy="6858000"/>
          </a:xfrm>
          <a:prstGeom prst="rect">
            <a:avLst/>
          </a:prstGeom>
          <a:noFill/>
          <a:ln w="9525">
            <a:noFill/>
            <a:miter lim="800000"/>
            <a:headEnd/>
            <a:tailEnd/>
          </a:ln>
        </p:spPr>
      </p:pic>
      <p:sp>
        <p:nvSpPr>
          <p:cNvPr id="2" name="Title 1"/>
          <p:cNvSpPr>
            <a:spLocks noGrp="1"/>
          </p:cNvSpPr>
          <p:nvPr>
            <p:ph type="title"/>
          </p:nvPr>
        </p:nvSpPr>
        <p:spPr>
          <a:xfrm>
            <a:off x="2540000" y="274637"/>
            <a:ext cx="9042400" cy="1706563"/>
          </a:xfrm>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540000" y="2590801"/>
            <a:ext cx="9042400" cy="35353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57933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4" name="Picture 3" descr="myON_PPT-sidecircles-cyan.png"/>
          <p:cNvPicPr>
            <a:picLocks noChangeAspect="1"/>
          </p:cNvPicPr>
          <p:nvPr/>
        </p:nvPicPr>
        <p:blipFill>
          <a:blip r:embed="rId2"/>
          <a:srcRect/>
          <a:stretch>
            <a:fillRect/>
          </a:stretch>
        </p:blipFill>
        <p:spPr bwMode="auto">
          <a:xfrm>
            <a:off x="0" y="0"/>
            <a:ext cx="1983317" cy="6858000"/>
          </a:xfrm>
          <a:prstGeom prst="rect">
            <a:avLst/>
          </a:prstGeom>
          <a:noFill/>
          <a:ln w="9525">
            <a:noFill/>
            <a:miter lim="800000"/>
            <a:headEnd/>
            <a:tailEnd/>
          </a:ln>
        </p:spPr>
      </p:pic>
      <p:sp>
        <p:nvSpPr>
          <p:cNvPr id="2" name="Title 1"/>
          <p:cNvSpPr>
            <a:spLocks noGrp="1"/>
          </p:cNvSpPr>
          <p:nvPr>
            <p:ph type="title"/>
          </p:nvPr>
        </p:nvSpPr>
        <p:spPr>
          <a:xfrm>
            <a:off x="2540000" y="274637"/>
            <a:ext cx="90424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2540000" y="2590801"/>
            <a:ext cx="90424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27755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4" name="Picture 3" descr="myON_PPT-sidecircles-green.png"/>
          <p:cNvPicPr>
            <a:picLocks noChangeAspect="1"/>
          </p:cNvPicPr>
          <p:nvPr/>
        </p:nvPicPr>
        <p:blipFill>
          <a:blip r:embed="rId2"/>
          <a:srcRect/>
          <a:stretch>
            <a:fillRect/>
          </a:stretch>
        </p:blipFill>
        <p:spPr bwMode="auto">
          <a:xfrm>
            <a:off x="0" y="0"/>
            <a:ext cx="1983317" cy="6858000"/>
          </a:xfrm>
          <a:prstGeom prst="rect">
            <a:avLst/>
          </a:prstGeom>
          <a:noFill/>
          <a:ln w="9525">
            <a:noFill/>
            <a:miter lim="800000"/>
            <a:headEnd/>
            <a:tailEnd/>
          </a:ln>
        </p:spPr>
      </p:pic>
      <p:sp>
        <p:nvSpPr>
          <p:cNvPr id="2" name="Title 1"/>
          <p:cNvSpPr>
            <a:spLocks noGrp="1"/>
          </p:cNvSpPr>
          <p:nvPr>
            <p:ph type="title"/>
          </p:nvPr>
        </p:nvSpPr>
        <p:spPr>
          <a:xfrm>
            <a:off x="2540000" y="274637"/>
            <a:ext cx="90424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2540000" y="2590801"/>
            <a:ext cx="90424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1102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pic>
        <p:nvPicPr>
          <p:cNvPr id="4" name="Picture 3" descr="myON_PPT-sidecircles-purplemagenta.png"/>
          <p:cNvPicPr>
            <a:picLocks noChangeAspect="1"/>
          </p:cNvPicPr>
          <p:nvPr/>
        </p:nvPicPr>
        <p:blipFill>
          <a:blip r:embed="rId2"/>
          <a:srcRect/>
          <a:stretch>
            <a:fillRect/>
          </a:stretch>
        </p:blipFill>
        <p:spPr bwMode="auto">
          <a:xfrm>
            <a:off x="0" y="0"/>
            <a:ext cx="1983317" cy="6858000"/>
          </a:xfrm>
          <a:prstGeom prst="rect">
            <a:avLst/>
          </a:prstGeom>
          <a:noFill/>
          <a:ln w="9525">
            <a:noFill/>
            <a:miter lim="800000"/>
            <a:headEnd/>
            <a:tailEnd/>
          </a:ln>
        </p:spPr>
      </p:pic>
      <p:sp>
        <p:nvSpPr>
          <p:cNvPr id="2" name="Title 1"/>
          <p:cNvSpPr>
            <a:spLocks noGrp="1"/>
          </p:cNvSpPr>
          <p:nvPr>
            <p:ph type="title"/>
          </p:nvPr>
        </p:nvSpPr>
        <p:spPr>
          <a:xfrm>
            <a:off x="2540000" y="274637"/>
            <a:ext cx="90424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2540000" y="2590801"/>
            <a:ext cx="90424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34200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pic>
        <p:nvPicPr>
          <p:cNvPr id="4" name="Picture 3" descr="myON_PPT-sidecircles-orange.png"/>
          <p:cNvPicPr>
            <a:picLocks noChangeAspect="1"/>
          </p:cNvPicPr>
          <p:nvPr/>
        </p:nvPicPr>
        <p:blipFill>
          <a:blip r:embed="rId2"/>
          <a:srcRect/>
          <a:stretch>
            <a:fillRect/>
          </a:stretch>
        </p:blipFill>
        <p:spPr bwMode="auto">
          <a:xfrm>
            <a:off x="0" y="0"/>
            <a:ext cx="1983317" cy="6858000"/>
          </a:xfrm>
          <a:prstGeom prst="rect">
            <a:avLst/>
          </a:prstGeom>
          <a:noFill/>
          <a:ln w="9525">
            <a:noFill/>
            <a:miter lim="800000"/>
            <a:headEnd/>
            <a:tailEnd/>
          </a:ln>
        </p:spPr>
      </p:pic>
      <p:sp>
        <p:nvSpPr>
          <p:cNvPr id="2" name="Title 1"/>
          <p:cNvSpPr>
            <a:spLocks noGrp="1"/>
          </p:cNvSpPr>
          <p:nvPr>
            <p:ph type="title"/>
          </p:nvPr>
        </p:nvSpPr>
        <p:spPr>
          <a:xfrm>
            <a:off x="2540000" y="274637"/>
            <a:ext cx="90424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2540000" y="2590801"/>
            <a:ext cx="90424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2578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ptop Layout">
    <p:spTree>
      <p:nvGrpSpPr>
        <p:cNvPr id="1" name=""/>
        <p:cNvGrpSpPr/>
        <p:nvPr/>
      </p:nvGrpSpPr>
      <p:grpSpPr>
        <a:xfrm>
          <a:off x="0" y="0"/>
          <a:ext cx="0" cy="0"/>
          <a:chOff x="0" y="0"/>
          <a:chExt cx="0" cy="0"/>
        </a:xfrm>
      </p:grpSpPr>
      <p:grpSp>
        <p:nvGrpSpPr>
          <p:cNvPr id="5" name="Group 15"/>
          <p:cNvGrpSpPr>
            <a:grpSpLocks/>
          </p:cNvGrpSpPr>
          <p:nvPr userDrawn="1"/>
        </p:nvGrpSpPr>
        <p:grpSpPr bwMode="auto">
          <a:xfrm>
            <a:off x="93134" y="1238250"/>
            <a:ext cx="6659033" cy="5179483"/>
            <a:chOff x="2084279" y="594889"/>
            <a:chExt cx="4994398" cy="3886016"/>
          </a:xfrm>
        </p:grpSpPr>
        <p:pic>
          <p:nvPicPr>
            <p:cNvPr id="6" name="Picture 16"/>
            <p:cNvPicPr>
              <a:picLocks noChangeAspect="1"/>
            </p:cNvPicPr>
            <p:nvPr/>
          </p:nvPicPr>
          <p:blipFill>
            <a:blip r:embed="rId2"/>
            <a:srcRect/>
            <a:stretch>
              <a:fillRect/>
            </a:stretch>
          </p:blipFill>
          <p:spPr bwMode="auto">
            <a:xfrm>
              <a:off x="2084279" y="594889"/>
              <a:ext cx="4994398" cy="3886016"/>
            </a:xfrm>
            <a:prstGeom prst="rect">
              <a:avLst/>
            </a:prstGeom>
            <a:noFill/>
            <a:ln w="9525">
              <a:noFill/>
              <a:miter lim="800000"/>
              <a:headEnd/>
              <a:tailEnd/>
            </a:ln>
          </p:spPr>
        </p:pic>
        <p:sp>
          <p:nvSpPr>
            <p:cNvPr id="7" name="Rectangle 6"/>
            <p:cNvSpPr/>
            <p:nvPr/>
          </p:nvSpPr>
          <p:spPr>
            <a:xfrm>
              <a:off x="2908212" y="1312698"/>
              <a:ext cx="3310019" cy="2050203"/>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09446" eaLnBrk="0" hangingPunct="0">
                <a:defRPr/>
              </a:pPr>
              <a:endParaRPr lang="en-US" sz="1733" dirty="0">
                <a:solidFill>
                  <a:srgbClr val="B4B2B0"/>
                </a:solidFill>
              </a:endParaRPr>
            </a:p>
          </p:txBody>
        </p:sp>
      </p:grpSp>
      <p:cxnSp>
        <p:nvCxnSpPr>
          <p:cNvPr id="8" name="Straight Connector 7"/>
          <p:cNvCxnSpPr/>
          <p:nvPr userDrawn="1"/>
        </p:nvCxnSpPr>
        <p:spPr>
          <a:xfrm>
            <a:off x="5039785" y="946151"/>
            <a:ext cx="2112433" cy="2116"/>
          </a:xfrm>
          <a:prstGeom prst="line">
            <a:avLst/>
          </a:prstGeom>
          <a:ln w="952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21" name="Straight Connector 20"/>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 name="Picture Placeholder 9"/>
          <p:cNvSpPr>
            <a:spLocks noGrp="1"/>
          </p:cNvSpPr>
          <p:nvPr>
            <p:ph type="pic" sz="quarter" idx="12"/>
          </p:nvPr>
        </p:nvSpPr>
        <p:spPr>
          <a:xfrm>
            <a:off x="1187136" y="2193566"/>
            <a:ext cx="4413504" cy="2769217"/>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4" name="Title Placeholder 1"/>
          <p:cNvSpPr>
            <a:spLocks noGrp="1"/>
          </p:cNvSpPr>
          <p:nvPr>
            <p:ph type="title"/>
          </p:nvPr>
        </p:nvSpPr>
        <p:spPr>
          <a:xfrm>
            <a:off x="838200" y="300842"/>
            <a:ext cx="10515600" cy="640253"/>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2"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E38D00FC-1DF6-4D00-ADD1-680BD657074E}"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5" name="Group 24"/>
          <p:cNvGrpSpPr/>
          <p:nvPr userDrawn="1"/>
        </p:nvGrpSpPr>
        <p:grpSpPr>
          <a:xfrm>
            <a:off x="719102" y="6475197"/>
            <a:ext cx="812935" cy="304947"/>
            <a:chOff x="0" y="1887538"/>
            <a:chExt cx="10080625" cy="3781425"/>
          </a:xfrm>
          <a:solidFill>
            <a:schemeClr val="bg1">
              <a:lumMod val="50000"/>
            </a:schemeClr>
          </a:solidFill>
        </p:grpSpPr>
        <p:sp>
          <p:nvSpPr>
            <p:cNvPr id="26"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7"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8"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6" name="Content Placeholder 3"/>
          <p:cNvSpPr>
            <a:spLocks noGrp="1"/>
          </p:cNvSpPr>
          <p:nvPr>
            <p:ph sz="half" idx="2"/>
          </p:nvPr>
        </p:nvSpPr>
        <p:spPr>
          <a:xfrm>
            <a:off x="6444342" y="1472540"/>
            <a:ext cx="5084412"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937271796"/>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4" name="Picture 3" descr="myON_PPT-sidecircles-teal.png"/>
          <p:cNvPicPr>
            <a:picLocks noChangeAspect="1"/>
          </p:cNvPicPr>
          <p:nvPr/>
        </p:nvPicPr>
        <p:blipFill>
          <a:blip r:embed="rId2"/>
          <a:srcRect/>
          <a:stretch>
            <a:fillRect/>
          </a:stretch>
        </p:blipFill>
        <p:spPr bwMode="auto">
          <a:xfrm>
            <a:off x="0" y="0"/>
            <a:ext cx="1983317" cy="6858000"/>
          </a:xfrm>
          <a:prstGeom prst="rect">
            <a:avLst/>
          </a:prstGeom>
          <a:noFill/>
          <a:ln w="9525">
            <a:noFill/>
            <a:miter lim="800000"/>
            <a:headEnd/>
            <a:tailEnd/>
          </a:ln>
        </p:spPr>
      </p:pic>
      <p:sp>
        <p:nvSpPr>
          <p:cNvPr id="2" name="Title 1"/>
          <p:cNvSpPr>
            <a:spLocks noGrp="1"/>
          </p:cNvSpPr>
          <p:nvPr>
            <p:ph type="title"/>
          </p:nvPr>
        </p:nvSpPr>
        <p:spPr>
          <a:xfrm>
            <a:off x="2540000" y="274637"/>
            <a:ext cx="90424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2540000" y="2590801"/>
            <a:ext cx="90424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8923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4" name="Picture 3" descr="myON_PPT-sidecircles-lightgreen.png"/>
          <p:cNvPicPr>
            <a:picLocks noChangeAspect="1"/>
          </p:cNvPicPr>
          <p:nvPr/>
        </p:nvPicPr>
        <p:blipFill>
          <a:blip r:embed="rId2"/>
          <a:srcRect/>
          <a:stretch>
            <a:fillRect/>
          </a:stretch>
        </p:blipFill>
        <p:spPr bwMode="auto">
          <a:xfrm>
            <a:off x="0" y="0"/>
            <a:ext cx="1983317" cy="6858000"/>
          </a:xfrm>
          <a:prstGeom prst="rect">
            <a:avLst/>
          </a:prstGeom>
          <a:noFill/>
          <a:ln w="9525">
            <a:noFill/>
            <a:miter lim="800000"/>
            <a:headEnd/>
            <a:tailEnd/>
          </a:ln>
        </p:spPr>
      </p:pic>
      <p:sp>
        <p:nvSpPr>
          <p:cNvPr id="2" name="Title 1"/>
          <p:cNvSpPr>
            <a:spLocks noGrp="1"/>
          </p:cNvSpPr>
          <p:nvPr>
            <p:ph type="title"/>
          </p:nvPr>
        </p:nvSpPr>
        <p:spPr>
          <a:xfrm>
            <a:off x="2540000" y="274637"/>
            <a:ext cx="90424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2540000" y="2590801"/>
            <a:ext cx="90424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848346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4" name="Picture 3" descr="myON_PPT-sidecircles-ALLCOLORS.png"/>
          <p:cNvPicPr>
            <a:picLocks noChangeAspect="1"/>
          </p:cNvPicPr>
          <p:nvPr/>
        </p:nvPicPr>
        <p:blipFill>
          <a:blip r:embed="rId2"/>
          <a:srcRect/>
          <a:stretch>
            <a:fillRect/>
          </a:stretch>
        </p:blipFill>
        <p:spPr bwMode="auto">
          <a:xfrm>
            <a:off x="0" y="0"/>
            <a:ext cx="1983317" cy="6858000"/>
          </a:xfrm>
          <a:prstGeom prst="rect">
            <a:avLst/>
          </a:prstGeom>
          <a:noFill/>
          <a:ln w="9525">
            <a:noFill/>
            <a:miter lim="800000"/>
            <a:headEnd/>
            <a:tailEnd/>
          </a:ln>
        </p:spPr>
      </p:pic>
      <p:sp>
        <p:nvSpPr>
          <p:cNvPr id="2" name="Title 1"/>
          <p:cNvSpPr>
            <a:spLocks noGrp="1"/>
          </p:cNvSpPr>
          <p:nvPr>
            <p:ph type="title"/>
          </p:nvPr>
        </p:nvSpPr>
        <p:spPr>
          <a:xfrm>
            <a:off x="2540000" y="274637"/>
            <a:ext cx="90424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2540000" y="2590801"/>
            <a:ext cx="90424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492487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4" name="Picture 3" descr="myON_PPT-sidebar-myONpurple.png"/>
          <p:cNvPicPr>
            <a:picLocks noChangeAspect="1"/>
          </p:cNvPicPr>
          <p:nvPr/>
        </p:nvPicPr>
        <p:blipFill>
          <a:blip r:embed="rId2"/>
          <a:srcRect/>
          <a:stretch>
            <a:fillRect/>
          </a:stretch>
        </p:blipFill>
        <p:spPr bwMode="auto">
          <a:xfrm>
            <a:off x="2" y="0"/>
            <a:ext cx="4917017" cy="6858000"/>
          </a:xfrm>
          <a:prstGeom prst="rect">
            <a:avLst/>
          </a:prstGeom>
          <a:noFill/>
          <a:ln w="9525">
            <a:noFill/>
            <a:miter lim="800000"/>
            <a:headEnd/>
            <a:tailEnd/>
          </a:ln>
        </p:spPr>
      </p:pic>
      <p:sp>
        <p:nvSpPr>
          <p:cNvPr id="2" name="Title 1"/>
          <p:cNvSpPr>
            <a:spLocks noGrp="1"/>
          </p:cNvSpPr>
          <p:nvPr>
            <p:ph type="title"/>
          </p:nvPr>
        </p:nvSpPr>
        <p:spPr>
          <a:xfrm>
            <a:off x="3860800" y="274637"/>
            <a:ext cx="7721600" cy="1706563"/>
          </a:xfrm>
        </p:spPr>
        <p:txBody>
          <a:bodyPr/>
          <a:lstStyle>
            <a:lvl1pPr algn="l">
              <a:defRPr>
                <a:solidFill>
                  <a:srgbClr val="5F3B85"/>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860800" y="2590801"/>
            <a:ext cx="77216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84740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4" name="Picture 3" descr="myON_PPT-sidebar-yellow.png"/>
          <p:cNvPicPr>
            <a:picLocks noChangeAspect="1"/>
          </p:cNvPicPr>
          <p:nvPr/>
        </p:nvPicPr>
        <p:blipFill>
          <a:blip r:embed="rId2"/>
          <a:srcRect/>
          <a:stretch>
            <a:fillRect/>
          </a:stretch>
        </p:blipFill>
        <p:spPr bwMode="auto">
          <a:xfrm>
            <a:off x="2" y="0"/>
            <a:ext cx="4917017" cy="6858000"/>
          </a:xfrm>
          <a:prstGeom prst="rect">
            <a:avLst/>
          </a:prstGeom>
          <a:noFill/>
          <a:ln w="9525">
            <a:noFill/>
            <a:miter lim="800000"/>
            <a:headEnd/>
            <a:tailEnd/>
          </a:ln>
        </p:spPr>
      </p:pic>
      <p:sp>
        <p:nvSpPr>
          <p:cNvPr id="2" name="Title 1"/>
          <p:cNvSpPr>
            <a:spLocks noGrp="1"/>
          </p:cNvSpPr>
          <p:nvPr>
            <p:ph type="title"/>
          </p:nvPr>
        </p:nvSpPr>
        <p:spPr>
          <a:xfrm>
            <a:off x="3860800" y="274637"/>
            <a:ext cx="77216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3860800" y="2590801"/>
            <a:ext cx="77216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62358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4" name="Picture 3" descr="myON_PPT-sidebar-magenta.png"/>
          <p:cNvPicPr>
            <a:picLocks noChangeAspect="1"/>
          </p:cNvPicPr>
          <p:nvPr/>
        </p:nvPicPr>
        <p:blipFill>
          <a:blip r:embed="rId2"/>
          <a:srcRect/>
          <a:stretch>
            <a:fillRect/>
          </a:stretch>
        </p:blipFill>
        <p:spPr bwMode="auto">
          <a:xfrm>
            <a:off x="2" y="0"/>
            <a:ext cx="4917017" cy="6858000"/>
          </a:xfrm>
          <a:prstGeom prst="rect">
            <a:avLst/>
          </a:prstGeom>
          <a:noFill/>
          <a:ln w="9525">
            <a:noFill/>
            <a:miter lim="800000"/>
            <a:headEnd/>
            <a:tailEnd/>
          </a:ln>
        </p:spPr>
      </p:pic>
      <p:sp>
        <p:nvSpPr>
          <p:cNvPr id="2" name="Title 1"/>
          <p:cNvSpPr>
            <a:spLocks noGrp="1"/>
          </p:cNvSpPr>
          <p:nvPr>
            <p:ph type="title"/>
          </p:nvPr>
        </p:nvSpPr>
        <p:spPr>
          <a:xfrm>
            <a:off x="3860800" y="274637"/>
            <a:ext cx="77216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3860800" y="2590801"/>
            <a:ext cx="77216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10862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4" name="Picture 3" descr="myON_PPT-sidebar-cyan.png"/>
          <p:cNvPicPr>
            <a:picLocks noChangeAspect="1"/>
          </p:cNvPicPr>
          <p:nvPr/>
        </p:nvPicPr>
        <p:blipFill>
          <a:blip r:embed="rId2"/>
          <a:srcRect/>
          <a:stretch>
            <a:fillRect/>
          </a:stretch>
        </p:blipFill>
        <p:spPr bwMode="auto">
          <a:xfrm>
            <a:off x="2" y="0"/>
            <a:ext cx="4917017" cy="6858000"/>
          </a:xfrm>
          <a:prstGeom prst="rect">
            <a:avLst/>
          </a:prstGeom>
          <a:noFill/>
          <a:ln w="9525">
            <a:noFill/>
            <a:miter lim="800000"/>
            <a:headEnd/>
            <a:tailEnd/>
          </a:ln>
        </p:spPr>
      </p:pic>
      <p:sp>
        <p:nvSpPr>
          <p:cNvPr id="2" name="Title 1"/>
          <p:cNvSpPr>
            <a:spLocks noGrp="1"/>
          </p:cNvSpPr>
          <p:nvPr>
            <p:ph type="title"/>
          </p:nvPr>
        </p:nvSpPr>
        <p:spPr>
          <a:xfrm>
            <a:off x="3860800" y="274637"/>
            <a:ext cx="77216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3860800" y="2590801"/>
            <a:ext cx="77216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253776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4" name="Picture 3" descr="myON_PPT-sidebar-green.png"/>
          <p:cNvPicPr>
            <a:picLocks noChangeAspect="1"/>
          </p:cNvPicPr>
          <p:nvPr/>
        </p:nvPicPr>
        <p:blipFill>
          <a:blip r:embed="rId2"/>
          <a:srcRect/>
          <a:stretch>
            <a:fillRect/>
          </a:stretch>
        </p:blipFill>
        <p:spPr bwMode="auto">
          <a:xfrm>
            <a:off x="2" y="0"/>
            <a:ext cx="4917017" cy="6858000"/>
          </a:xfrm>
          <a:prstGeom prst="rect">
            <a:avLst/>
          </a:prstGeom>
          <a:noFill/>
          <a:ln w="9525">
            <a:noFill/>
            <a:miter lim="800000"/>
            <a:headEnd/>
            <a:tailEnd/>
          </a:ln>
        </p:spPr>
      </p:pic>
      <p:sp>
        <p:nvSpPr>
          <p:cNvPr id="2" name="Title 1"/>
          <p:cNvSpPr>
            <a:spLocks noGrp="1"/>
          </p:cNvSpPr>
          <p:nvPr>
            <p:ph type="title"/>
          </p:nvPr>
        </p:nvSpPr>
        <p:spPr>
          <a:xfrm>
            <a:off x="3860800" y="274637"/>
            <a:ext cx="77216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3860800" y="2590801"/>
            <a:ext cx="77216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865719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pic>
        <p:nvPicPr>
          <p:cNvPr id="4" name="Picture 3" descr="myON_PPT-sidebar-purplemagenta.png"/>
          <p:cNvPicPr>
            <a:picLocks noChangeAspect="1"/>
          </p:cNvPicPr>
          <p:nvPr/>
        </p:nvPicPr>
        <p:blipFill>
          <a:blip r:embed="rId2"/>
          <a:srcRect/>
          <a:stretch>
            <a:fillRect/>
          </a:stretch>
        </p:blipFill>
        <p:spPr bwMode="auto">
          <a:xfrm>
            <a:off x="2" y="0"/>
            <a:ext cx="4917017" cy="6858000"/>
          </a:xfrm>
          <a:prstGeom prst="rect">
            <a:avLst/>
          </a:prstGeom>
          <a:noFill/>
          <a:ln w="9525">
            <a:noFill/>
            <a:miter lim="800000"/>
            <a:headEnd/>
            <a:tailEnd/>
          </a:ln>
        </p:spPr>
      </p:pic>
      <p:sp>
        <p:nvSpPr>
          <p:cNvPr id="2" name="Title 1"/>
          <p:cNvSpPr>
            <a:spLocks noGrp="1"/>
          </p:cNvSpPr>
          <p:nvPr>
            <p:ph type="title"/>
          </p:nvPr>
        </p:nvSpPr>
        <p:spPr>
          <a:xfrm>
            <a:off x="3860800" y="274637"/>
            <a:ext cx="77216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3860800" y="2590801"/>
            <a:ext cx="77216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32890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4" name="Picture 3" descr="myON_PPT-sidebar-orange.png"/>
          <p:cNvPicPr>
            <a:picLocks noChangeAspect="1"/>
          </p:cNvPicPr>
          <p:nvPr/>
        </p:nvPicPr>
        <p:blipFill>
          <a:blip r:embed="rId2"/>
          <a:srcRect/>
          <a:stretch>
            <a:fillRect/>
          </a:stretch>
        </p:blipFill>
        <p:spPr bwMode="auto">
          <a:xfrm>
            <a:off x="2" y="0"/>
            <a:ext cx="4917017" cy="6858000"/>
          </a:xfrm>
          <a:prstGeom prst="rect">
            <a:avLst/>
          </a:prstGeom>
          <a:noFill/>
          <a:ln w="9525">
            <a:noFill/>
            <a:miter lim="800000"/>
            <a:headEnd/>
            <a:tailEnd/>
          </a:ln>
        </p:spPr>
      </p:pic>
      <p:sp>
        <p:nvSpPr>
          <p:cNvPr id="2" name="Title 1"/>
          <p:cNvSpPr>
            <a:spLocks noGrp="1"/>
          </p:cNvSpPr>
          <p:nvPr>
            <p:ph type="title"/>
          </p:nvPr>
        </p:nvSpPr>
        <p:spPr>
          <a:xfrm>
            <a:off x="3860800" y="274637"/>
            <a:ext cx="77216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3860800" y="2590801"/>
            <a:ext cx="77216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1586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6565A"/>
                </a:solidFill>
                <a:latin typeface="Calibri"/>
                <a:cs typeface="Calibri"/>
              </a:rPr>
              <a:t>©2015 Capstone. All Rights Reserved. </a:t>
            </a:r>
            <a:r>
              <a:rPr lang="tr-TR" sz="800" dirty="0">
                <a:solidFill>
                  <a:srgbClr val="56565A"/>
                </a:solidFill>
                <a:latin typeface="Calibri"/>
                <a:cs typeface="Calibri"/>
              </a:rPr>
              <a:t> |  </a:t>
            </a:r>
            <a:r>
              <a:rPr lang="tr-TR" sz="800" dirty="0" err="1">
                <a:solidFill>
                  <a:srgbClr val="56565A"/>
                </a:solidFill>
                <a:latin typeface="Calibri"/>
                <a:cs typeface="Calibri"/>
              </a:rPr>
              <a:t>www.myON.com</a:t>
            </a:r>
            <a:endParaRPr lang="bg-BG" sz="800" dirty="0">
              <a:solidFill>
                <a:srgbClr val="56565A"/>
              </a:solidFill>
              <a:latin typeface="Calibri"/>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srgbClr val="B4B2B0">
                    <a:lumMod val="75000"/>
                  </a:srgbClr>
                </a:solidFill>
              </a:rPr>
              <a:pPr fontAlgn="base">
                <a:spcBef>
                  <a:spcPct val="0"/>
                </a:spcBef>
                <a:spcAft>
                  <a:spcPct val="0"/>
                </a:spcAft>
                <a:defRPr/>
              </a:pPr>
              <a:t>‹#›</a:t>
            </a:fld>
            <a:endParaRPr lang="en-US" dirty="0">
              <a:solidFill>
                <a:srgbClr val="B4B2B0">
                  <a:lumMod val="75000"/>
                </a:srgb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42862536"/>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4" name="Picture 3" descr="myON_PPT-sidebar-teal.png"/>
          <p:cNvPicPr>
            <a:picLocks noChangeAspect="1"/>
          </p:cNvPicPr>
          <p:nvPr/>
        </p:nvPicPr>
        <p:blipFill>
          <a:blip r:embed="rId2"/>
          <a:srcRect/>
          <a:stretch>
            <a:fillRect/>
          </a:stretch>
        </p:blipFill>
        <p:spPr bwMode="auto">
          <a:xfrm>
            <a:off x="2" y="0"/>
            <a:ext cx="4917017" cy="6858000"/>
          </a:xfrm>
          <a:prstGeom prst="rect">
            <a:avLst/>
          </a:prstGeom>
          <a:noFill/>
          <a:ln w="9525">
            <a:noFill/>
            <a:miter lim="800000"/>
            <a:headEnd/>
            <a:tailEnd/>
          </a:ln>
        </p:spPr>
      </p:pic>
      <p:sp>
        <p:nvSpPr>
          <p:cNvPr id="2" name="Title 1"/>
          <p:cNvSpPr>
            <a:spLocks noGrp="1"/>
          </p:cNvSpPr>
          <p:nvPr>
            <p:ph type="title"/>
          </p:nvPr>
        </p:nvSpPr>
        <p:spPr>
          <a:xfrm>
            <a:off x="3860800" y="274637"/>
            <a:ext cx="77216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3860800" y="2590801"/>
            <a:ext cx="77216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100050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4" name="Picture 3" descr="myON_PPT-sidebar-lightgreen.png"/>
          <p:cNvPicPr>
            <a:picLocks noChangeAspect="1"/>
          </p:cNvPicPr>
          <p:nvPr/>
        </p:nvPicPr>
        <p:blipFill>
          <a:blip r:embed="rId2"/>
          <a:srcRect/>
          <a:stretch>
            <a:fillRect/>
          </a:stretch>
        </p:blipFill>
        <p:spPr bwMode="auto">
          <a:xfrm>
            <a:off x="2" y="0"/>
            <a:ext cx="4917017" cy="6858000"/>
          </a:xfrm>
          <a:prstGeom prst="rect">
            <a:avLst/>
          </a:prstGeom>
          <a:noFill/>
          <a:ln w="9525">
            <a:noFill/>
            <a:miter lim="800000"/>
            <a:headEnd/>
            <a:tailEnd/>
          </a:ln>
        </p:spPr>
      </p:pic>
      <p:sp>
        <p:nvSpPr>
          <p:cNvPr id="2" name="Title 1"/>
          <p:cNvSpPr>
            <a:spLocks noGrp="1"/>
          </p:cNvSpPr>
          <p:nvPr>
            <p:ph type="title"/>
          </p:nvPr>
        </p:nvSpPr>
        <p:spPr>
          <a:xfrm>
            <a:off x="3860800" y="274637"/>
            <a:ext cx="7721600" cy="1706563"/>
          </a:xfrm>
        </p:spPr>
        <p:txBody>
          <a:bodyPr/>
          <a:lstStyle>
            <a:lvl1pPr algn="l">
              <a:defRPr/>
            </a:lvl1pPr>
          </a:lstStyle>
          <a:p>
            <a:r>
              <a:rPr lang="en-US" smtClean="0"/>
              <a:t>Click to edit Master title style</a:t>
            </a:r>
            <a:endParaRPr lang="en-US" dirty="0"/>
          </a:p>
        </p:txBody>
      </p:sp>
      <p:sp>
        <p:nvSpPr>
          <p:cNvPr id="3" name="Content Placeholder 2"/>
          <p:cNvSpPr>
            <a:spLocks noGrp="1"/>
          </p:cNvSpPr>
          <p:nvPr>
            <p:ph idx="1"/>
          </p:nvPr>
        </p:nvSpPr>
        <p:spPr>
          <a:xfrm>
            <a:off x="3860800" y="2590801"/>
            <a:ext cx="7721600" cy="3535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8528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defTabSz="457189" fontAlgn="base">
              <a:spcBef>
                <a:spcPct val="0"/>
              </a:spcBef>
              <a:spcAft>
                <a:spcPct val="0"/>
              </a:spcAft>
              <a:defRPr/>
            </a:pPr>
            <a:endParaRPr lang="en-US">
              <a:solidFill>
                <a:srgbClr val="000000"/>
              </a:solidFill>
              <a:ea typeface="ＭＳ Ｐゴシック" pitchFamily="34" charset="-128"/>
              <a:cs typeface="Arial" charset="0"/>
            </a:endParaRPr>
          </a:p>
        </p:txBody>
      </p:sp>
      <p:sp>
        <p:nvSpPr>
          <p:cNvPr id="6" name="Footer Placeholder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defTabSz="457189" fontAlgn="base">
              <a:spcBef>
                <a:spcPct val="0"/>
              </a:spcBef>
              <a:spcAft>
                <a:spcPct val="0"/>
              </a:spcAft>
              <a:defRPr/>
            </a:pPr>
            <a:endParaRPr lang="en-US">
              <a:solidFill>
                <a:srgbClr val="000000"/>
              </a:solidFill>
              <a:ea typeface="ＭＳ Ｐゴシック" pitchFamily="34" charset="-128"/>
              <a:cs typeface="Arial" charset="0"/>
            </a:endParaRPr>
          </a:p>
        </p:txBody>
      </p:sp>
      <p:sp>
        <p:nvSpPr>
          <p:cNvPr id="7" name="Slide Number Placeholder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pPr defTabSz="457189" fontAlgn="base">
              <a:spcBef>
                <a:spcPct val="0"/>
              </a:spcBef>
              <a:spcAft>
                <a:spcPct val="0"/>
              </a:spcAft>
            </a:pPr>
            <a:fld id="{181F5238-A6F1-344D-889F-7EDAC667C057}" type="slidenum">
              <a:rPr lang="en-US" smtClean="0">
                <a:solidFill>
                  <a:srgbClr val="000000"/>
                </a:solidFill>
                <a:ea typeface="ＭＳ Ｐゴシック" pitchFamily="34" charset="-128"/>
                <a:cs typeface="Arial" charset="0"/>
              </a:rPr>
              <a:pPr defTabSz="457189" fontAlgn="base">
                <a:spcBef>
                  <a:spcPct val="0"/>
                </a:spcBef>
                <a:spcAft>
                  <a:spcPct val="0"/>
                </a:spcAft>
              </a:pPr>
              <a:t>‹#›</a:t>
            </a:fld>
            <a:endParaRPr lang="en-US">
              <a:solidFill>
                <a:srgbClr val="000000"/>
              </a:solidFill>
              <a:ea typeface="ＭＳ Ｐゴシック" pitchFamily="34" charset="-128"/>
              <a:cs typeface="Arial" charset="0"/>
            </a:endParaRPr>
          </a:p>
        </p:txBody>
      </p:sp>
    </p:spTree>
    <p:extLst>
      <p:ext uri="{BB962C8B-B14F-4D97-AF65-F5344CB8AC3E}">
        <p14:creationId xmlns:p14="http://schemas.microsoft.com/office/powerpoint/2010/main" val="27850894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pic>
        <p:nvPicPr>
          <p:cNvPr id="6" name="Picture 5" descr="myONPPT9.jpg"/>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70710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Product-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srcRect/>
          <a:stretch>
            <a:fillRect/>
          </a:stretch>
        </p:blipFill>
        <p:spPr bwMode="auto">
          <a:xfrm>
            <a:off x="2" y="-15875"/>
            <a:ext cx="2002367" cy="6873876"/>
          </a:xfrm>
          <a:prstGeom prst="rect">
            <a:avLst/>
          </a:prstGeom>
          <a:noFill/>
          <a:ln w="9525">
            <a:noFill/>
            <a:miter lim="800000"/>
            <a:headEnd/>
            <a:tailEnd/>
          </a:ln>
          <a:effectLst/>
        </p:spPr>
      </p:pic>
      <p:sp>
        <p:nvSpPr>
          <p:cNvPr id="2" name="Title 1"/>
          <p:cNvSpPr>
            <a:spLocks noGrp="1"/>
          </p:cNvSpPr>
          <p:nvPr>
            <p:ph type="title"/>
          </p:nvPr>
        </p:nvSpPr>
        <p:spPr>
          <a:xfrm>
            <a:off x="2032000" y="274637"/>
            <a:ext cx="9550400" cy="1630363"/>
          </a:xfrm>
          <a:prstGeom prst="rect">
            <a:avLst/>
          </a:prstGeom>
        </p:spPr>
        <p:txBody>
          <a:bodyPr/>
          <a:lstStyle>
            <a:lvl1pPr>
              <a:defRPr>
                <a:solidFill>
                  <a:srgbClr val="7030A0"/>
                </a:solidFill>
                <a:latin typeface="Franklin Gothic Book" panose="020B0503020102020204" pitchFamily="34" charset="0"/>
              </a:defRPr>
            </a:lvl1pPr>
          </a:lstStyle>
          <a:p>
            <a:r>
              <a:rPr lang="en-US" smtClean="0"/>
              <a:t>Click to edit Master title style</a:t>
            </a:r>
            <a:endParaRPr lang="en-US" dirty="0"/>
          </a:p>
        </p:txBody>
      </p:sp>
      <p:sp>
        <p:nvSpPr>
          <p:cNvPr id="6" name="Content Placeholder 5"/>
          <p:cNvSpPr>
            <a:spLocks noGrp="1"/>
          </p:cNvSpPr>
          <p:nvPr>
            <p:ph sz="quarter" idx="10"/>
          </p:nvPr>
        </p:nvSpPr>
        <p:spPr>
          <a:xfrm>
            <a:off x="3454400" y="2133600"/>
            <a:ext cx="8128000" cy="4038600"/>
          </a:xfrm>
          <a:prstGeom prst="rect">
            <a:avLst/>
          </a:prstGeom>
        </p:spPr>
        <p:txBody>
          <a:bodyPr>
            <a:normAutofit/>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35245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Product-Title and Content 2">
    <p:spTree>
      <p:nvGrpSpPr>
        <p:cNvPr id="1" name=""/>
        <p:cNvGrpSpPr/>
        <p:nvPr/>
      </p:nvGrpSpPr>
      <p:grpSpPr>
        <a:xfrm>
          <a:off x="0" y="0"/>
          <a:ext cx="0" cy="0"/>
          <a:chOff x="0" y="0"/>
          <a:chExt cx="0" cy="0"/>
        </a:xfrm>
      </p:grpSpPr>
      <p:pic>
        <p:nvPicPr>
          <p:cNvPr id="3074" name="Picture 2"/>
          <p:cNvPicPr>
            <a:picLocks noChangeAspect="1" noChangeArrowheads="1"/>
          </p:cNvPicPr>
          <p:nvPr userDrawn="1"/>
        </p:nvPicPr>
        <p:blipFill>
          <a:blip r:embed="rId2" cstate="print"/>
          <a:srcRect/>
          <a:stretch>
            <a:fillRect/>
          </a:stretch>
        </p:blipFill>
        <p:spPr bwMode="auto">
          <a:xfrm>
            <a:off x="2" y="-15875"/>
            <a:ext cx="4938183" cy="6873876"/>
          </a:xfrm>
          <a:prstGeom prst="rect">
            <a:avLst/>
          </a:prstGeom>
          <a:noFill/>
          <a:ln w="9525">
            <a:noFill/>
            <a:miter lim="800000"/>
            <a:headEnd/>
            <a:tailEnd/>
          </a:ln>
          <a:effectLst/>
        </p:spPr>
      </p:pic>
      <p:sp>
        <p:nvSpPr>
          <p:cNvPr id="2" name="Title 1"/>
          <p:cNvSpPr>
            <a:spLocks noGrp="1"/>
          </p:cNvSpPr>
          <p:nvPr>
            <p:ph type="title"/>
          </p:nvPr>
        </p:nvSpPr>
        <p:spPr>
          <a:xfrm>
            <a:off x="2032000" y="274637"/>
            <a:ext cx="9550400" cy="1630363"/>
          </a:xfrm>
          <a:prstGeom prst="rect">
            <a:avLst/>
          </a:prstGeom>
        </p:spPr>
        <p:txBody>
          <a:bodyPr/>
          <a:lstStyle>
            <a:lvl1pPr>
              <a:defRPr>
                <a:latin typeface="Franklin Gothic Book" panose="020B0503020102020204" pitchFamily="34" charset="0"/>
              </a:defRPr>
            </a:lvl1pPr>
          </a:lstStyle>
          <a:p>
            <a:r>
              <a:rPr lang="en-US" smtClean="0"/>
              <a:t>Click to edit Master title style</a:t>
            </a:r>
            <a:endParaRPr lang="en-US" dirty="0"/>
          </a:p>
        </p:txBody>
      </p:sp>
      <p:sp>
        <p:nvSpPr>
          <p:cNvPr id="5" name="Content Placeholder 5"/>
          <p:cNvSpPr>
            <a:spLocks noGrp="1"/>
          </p:cNvSpPr>
          <p:nvPr>
            <p:ph sz="quarter" idx="10"/>
          </p:nvPr>
        </p:nvSpPr>
        <p:spPr>
          <a:xfrm>
            <a:off x="3454400" y="2133600"/>
            <a:ext cx="8128000" cy="4038600"/>
          </a:xfrm>
          <a:prstGeom prst="rect">
            <a:avLst/>
          </a:prstGeom>
        </p:spPr>
        <p:txBody>
          <a:bodyPr>
            <a:normAutofit/>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71482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Publishers-Title and Conten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srcRect/>
          <a:stretch>
            <a:fillRect/>
          </a:stretch>
        </p:blipFill>
        <p:spPr bwMode="auto">
          <a:xfrm>
            <a:off x="3" y="1"/>
            <a:ext cx="2002367" cy="6873876"/>
          </a:xfrm>
          <a:prstGeom prst="rect">
            <a:avLst/>
          </a:prstGeom>
          <a:noFill/>
          <a:ln w="9525">
            <a:noFill/>
            <a:miter lim="800000"/>
            <a:headEnd/>
            <a:tailEnd/>
          </a:ln>
          <a:effectLst/>
        </p:spPr>
      </p:pic>
      <p:sp>
        <p:nvSpPr>
          <p:cNvPr id="2" name="Title 1"/>
          <p:cNvSpPr>
            <a:spLocks noGrp="1"/>
          </p:cNvSpPr>
          <p:nvPr>
            <p:ph type="title"/>
          </p:nvPr>
        </p:nvSpPr>
        <p:spPr>
          <a:xfrm>
            <a:off x="2032000" y="274637"/>
            <a:ext cx="9550400" cy="1630363"/>
          </a:xfrm>
          <a:prstGeom prst="rect">
            <a:avLst/>
          </a:prstGeom>
        </p:spPr>
        <p:txBody>
          <a:bodyPr/>
          <a:lstStyle>
            <a:lvl1pPr>
              <a:defRPr>
                <a:latin typeface="Whitney-Bold" panose="02000803040000020004" pitchFamily="2" charset="0"/>
              </a:defRPr>
            </a:lvl1pPr>
          </a:lstStyle>
          <a:p>
            <a:r>
              <a:rPr lang="en-US" smtClean="0"/>
              <a:t>Click to edit Master title style</a:t>
            </a:r>
            <a:endParaRPr lang="en-US"/>
          </a:p>
        </p:txBody>
      </p:sp>
      <p:sp>
        <p:nvSpPr>
          <p:cNvPr id="5" name="Content Placeholder 5"/>
          <p:cNvSpPr>
            <a:spLocks noGrp="1"/>
          </p:cNvSpPr>
          <p:nvPr>
            <p:ph sz="quarter" idx="10"/>
          </p:nvPr>
        </p:nvSpPr>
        <p:spPr>
          <a:xfrm>
            <a:off x="3454400" y="2133600"/>
            <a:ext cx="8128000" cy="4038600"/>
          </a:xfrm>
          <a:prstGeom prst="rect">
            <a:avLst/>
          </a:prstGeom>
        </p:spPr>
        <p:txBody>
          <a:bodyPr>
            <a:normAutofit/>
          </a:bodyPr>
          <a:lstStyle>
            <a:lvl1pPr>
              <a:defRPr>
                <a:latin typeface="Whitney-Book" panose="02000603040000020003" pitchFamily="2" charset="0"/>
              </a:defRPr>
            </a:lvl1pPr>
            <a:lvl2pPr>
              <a:defRPr>
                <a:latin typeface="Whitney-Book" panose="02000603040000020003" pitchFamily="2" charset="0"/>
              </a:defRPr>
            </a:lvl2pPr>
            <a:lvl3pPr>
              <a:defRPr>
                <a:latin typeface="Whitney-Book" panose="02000603040000020003" pitchFamily="2" charset="0"/>
              </a:defRPr>
            </a:lvl3pPr>
            <a:lvl4pPr>
              <a:defRPr>
                <a:latin typeface="Whitney-Book" panose="02000603040000020003" pitchFamily="2" charset="0"/>
              </a:defRPr>
            </a:lvl4pPr>
            <a:lvl5pPr>
              <a:defRPr>
                <a:latin typeface="Whitney-Book" panose="02000603040000020003" pitchFamily="2"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343356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Desktop Layout">
    <p:spTree>
      <p:nvGrpSpPr>
        <p:cNvPr id="1" name=""/>
        <p:cNvGrpSpPr/>
        <p:nvPr/>
      </p:nvGrpSpPr>
      <p:grpSpPr>
        <a:xfrm>
          <a:off x="0" y="0"/>
          <a:ext cx="0" cy="0"/>
          <a:chOff x="0" y="0"/>
          <a:chExt cx="0" cy="0"/>
        </a:xfrm>
      </p:grpSpPr>
      <p:pic>
        <p:nvPicPr>
          <p:cNvPr id="5" name="Picture 15" descr="iMac.png"/>
          <p:cNvPicPr>
            <a:picLocks noChangeAspect="1"/>
          </p:cNvPicPr>
          <p:nvPr userDrawn="1"/>
        </p:nvPicPr>
        <p:blipFill>
          <a:blip r:embed="rId2"/>
          <a:srcRect/>
          <a:stretch>
            <a:fillRect/>
          </a:stretch>
        </p:blipFill>
        <p:spPr bwMode="auto">
          <a:xfrm>
            <a:off x="6131984" y="1250951"/>
            <a:ext cx="5907616" cy="5179483"/>
          </a:xfrm>
          <a:prstGeom prst="rect">
            <a:avLst/>
          </a:prstGeom>
          <a:noFill/>
          <a:ln w="9525">
            <a:noFill/>
            <a:miter lim="800000"/>
            <a:headEnd/>
            <a:tailEnd/>
          </a:ln>
        </p:spPr>
      </p:pic>
      <p:sp>
        <p:nvSpPr>
          <p:cNvPr id="7" name="TextBox 6"/>
          <p:cNvSpPr txBox="1">
            <a:spLocks noChangeArrowheads="1"/>
          </p:cNvSpPr>
          <p:nvPr userDrawn="1"/>
        </p:nvSpPr>
        <p:spPr bwMode="auto">
          <a:xfrm>
            <a:off x="3829052" y="6483351"/>
            <a:ext cx="4677833" cy="295466"/>
          </a:xfrm>
          <a:prstGeom prst="rect">
            <a:avLst/>
          </a:prstGeom>
          <a:noFill/>
          <a:ln w="9525">
            <a:noFill/>
            <a:miter lim="800000"/>
            <a:headEnd/>
            <a:tailEnd/>
          </a:ln>
        </p:spPr>
        <p:txBody>
          <a:bodyPr lIns="109727" tIns="54864" rIns="109727" bIns="54864">
            <a:spAutoFit/>
          </a:bodyPr>
          <a:lstStyle/>
          <a:p>
            <a:pPr algn="ctr" defTabSz="855316" fontAlgn="base">
              <a:lnSpc>
                <a:spcPct val="150000"/>
              </a:lnSpc>
              <a:spcBef>
                <a:spcPct val="0"/>
              </a:spcBef>
              <a:spcAft>
                <a:spcPct val="0"/>
              </a:spcAft>
              <a:defRPr/>
            </a:pPr>
            <a:r>
              <a:rPr lang="en-US" sz="800" dirty="0">
                <a:solidFill>
                  <a:srgbClr val="5F3B85"/>
                </a:solidFill>
                <a:cs typeface="Calibri"/>
              </a:rPr>
              <a:t>©2015 Capstone. All Rights Reserved. </a:t>
            </a:r>
            <a:r>
              <a:rPr lang="tr-TR" sz="800" dirty="0">
                <a:solidFill>
                  <a:srgbClr val="5F3B85"/>
                </a:solidFill>
                <a:cs typeface="Calibri"/>
              </a:rPr>
              <a:t> |  </a:t>
            </a:r>
            <a:r>
              <a:rPr lang="tr-TR" sz="800" dirty="0" err="1">
                <a:solidFill>
                  <a:srgbClr val="5F3B85"/>
                </a:solidFill>
                <a:cs typeface="Calibri"/>
              </a:rPr>
              <a:t>www.myON.com</a:t>
            </a:r>
            <a:endParaRPr lang="bg-BG" sz="800" dirty="0">
              <a:solidFill>
                <a:srgbClr val="5F3B85"/>
              </a:solidFill>
              <a:cs typeface="Calibri"/>
            </a:endParaRPr>
          </a:p>
        </p:txBody>
      </p:sp>
      <p:cxnSp>
        <p:nvCxnSpPr>
          <p:cNvPr id="19" name="Straight Connector 18"/>
          <p:cNvCxnSpPr/>
          <p:nvPr userDrawn="1"/>
        </p:nvCxnSpPr>
        <p:spPr>
          <a:xfrm>
            <a:off x="719667" y="6398685"/>
            <a:ext cx="10752667" cy="2116"/>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Picture Placeholder 9"/>
          <p:cNvSpPr>
            <a:spLocks noGrp="1"/>
          </p:cNvSpPr>
          <p:nvPr>
            <p:ph type="pic" sz="quarter" idx="12"/>
          </p:nvPr>
        </p:nvSpPr>
        <p:spPr>
          <a:xfrm>
            <a:off x="6942671" y="1965888"/>
            <a:ext cx="4339463" cy="2491081"/>
          </a:xfrm>
          <a:prstGeom prst="rect">
            <a:avLst/>
          </a:prstGeom>
          <a:solidFill>
            <a:schemeClr val="accent1"/>
          </a:solidFill>
        </p:spPr>
        <p:txBody>
          <a:bodyPr rtlCol="0">
            <a:normAutofit/>
          </a:bodyPr>
          <a:lstStyle>
            <a:lvl1pPr marL="0" indent="0">
              <a:buNone/>
              <a:defRPr sz="1067">
                <a:solidFill>
                  <a:schemeClr val="tx1">
                    <a:lumMod val="50000"/>
                    <a:lumOff val="50000"/>
                  </a:schemeClr>
                </a:solidFill>
              </a:defRPr>
            </a:lvl1pPr>
          </a:lstStyle>
          <a:p>
            <a:pPr lvl="0"/>
            <a:r>
              <a:rPr lang="en-US" noProof="0" dirty="0" smtClean="0"/>
              <a:t>Click icon to add picture</a:t>
            </a:r>
            <a:endParaRPr lang="en-US" noProof="0" dirty="0"/>
          </a:p>
        </p:txBody>
      </p:sp>
      <p:sp>
        <p:nvSpPr>
          <p:cNvPr id="22" name="Title Placeholder 1"/>
          <p:cNvSpPr>
            <a:spLocks noGrp="1"/>
          </p:cNvSpPr>
          <p:nvPr>
            <p:ph type="title"/>
          </p:nvPr>
        </p:nvSpPr>
        <p:spPr>
          <a:xfrm>
            <a:off x="838200" y="269175"/>
            <a:ext cx="10515600" cy="671920"/>
          </a:xfrm>
          <a:prstGeom prst="rect">
            <a:avLst/>
          </a:prstGeom>
        </p:spPr>
        <p:txBody>
          <a:bodyPr vert="horz" lIns="82295" tIns="41148" rIns="82295" bIns="41148" rtlCol="0" anchor="ctr">
            <a:noAutofit/>
          </a:bodyPr>
          <a:lstStyle>
            <a:lvl1pPr algn="ctr">
              <a:defRPr sz="4800">
                <a:solidFill>
                  <a:schemeClr val="accent1"/>
                </a:solidFill>
                <a:latin typeface="+mn-lt"/>
                <a:ea typeface="Calibri"/>
                <a:cs typeface="Calibri"/>
              </a:defRPr>
            </a:lvl1pPr>
          </a:lstStyle>
          <a:p>
            <a:r>
              <a:rPr lang="en-US" smtClean="0"/>
              <a:t>Click to edit Master title style</a:t>
            </a:r>
            <a:endParaRPr lang="en-US" dirty="0"/>
          </a:p>
        </p:txBody>
      </p:sp>
      <p:sp>
        <p:nvSpPr>
          <p:cNvPr id="20" name="Slide Number Placeholder 5"/>
          <p:cNvSpPr>
            <a:spLocks noGrp="1"/>
          </p:cNvSpPr>
          <p:nvPr>
            <p:ph type="sldNum" sz="quarter" idx="13"/>
          </p:nvPr>
        </p:nvSpPr>
        <p:spPr>
          <a:xfrm>
            <a:off x="10866967" y="6496051"/>
            <a:ext cx="630767" cy="275167"/>
          </a:xfrm>
          <a:prstGeom prst="rect">
            <a:avLst/>
          </a:prstGeom>
        </p:spPr>
        <p:txBody>
          <a:bodyPr vert="horz" wrap="square" lIns="82295" tIns="41148" rIns="82295" bIns="41148" numCol="1" anchor="ctr" anchorCtr="0" compatLnSpc="1">
            <a:prstTxWarp prst="textNoShape">
              <a:avLst/>
            </a:prstTxWarp>
          </a:bodyPr>
          <a:lstStyle>
            <a:lvl1pPr algn="ctr" defTabSz="855316" eaLnBrk="1" hangingPunct="1">
              <a:defRPr sz="1333" smtClean="0">
                <a:solidFill>
                  <a:schemeClr val="bg1">
                    <a:lumMod val="75000"/>
                  </a:schemeClr>
                </a:solidFill>
                <a:latin typeface="+mj-lt"/>
                <a:cs typeface="Calibri"/>
              </a:defRPr>
            </a:lvl1pPr>
          </a:lstStyle>
          <a:p>
            <a:pPr fontAlgn="base">
              <a:spcBef>
                <a:spcPct val="0"/>
              </a:spcBef>
              <a:spcAft>
                <a:spcPct val="0"/>
              </a:spcAft>
              <a:defRPr/>
            </a:pPr>
            <a:fld id="{54EA9D48-27EE-4730-ABBA-92E21901FE23}" type="slidenum">
              <a:rPr lang="en-US">
                <a:solidFill>
                  <a:prstClr val="white">
                    <a:lumMod val="75000"/>
                  </a:prstClr>
                </a:solidFill>
              </a:rPr>
              <a:pPr fontAlgn="base">
                <a:spcBef>
                  <a:spcPct val="0"/>
                </a:spcBef>
                <a:spcAft>
                  <a:spcPct val="0"/>
                </a:spcAft>
                <a:defRPr/>
              </a:pPr>
              <a:t>‹#›</a:t>
            </a:fld>
            <a:endParaRPr lang="en-US" dirty="0">
              <a:solidFill>
                <a:prstClr val="white">
                  <a:lumMod val="75000"/>
                </a:prstClr>
              </a:solidFill>
            </a:endParaRPr>
          </a:p>
        </p:txBody>
      </p:sp>
      <p:grpSp>
        <p:nvGrpSpPr>
          <p:cNvPr id="23" name="Group 22"/>
          <p:cNvGrpSpPr/>
          <p:nvPr userDrawn="1"/>
        </p:nvGrpSpPr>
        <p:grpSpPr>
          <a:xfrm>
            <a:off x="719102" y="6475197"/>
            <a:ext cx="812935" cy="304947"/>
            <a:chOff x="0" y="1887538"/>
            <a:chExt cx="10080625" cy="3781425"/>
          </a:xfrm>
          <a:solidFill>
            <a:schemeClr val="bg1">
              <a:lumMod val="50000"/>
            </a:schemeClr>
          </a:solidFill>
        </p:grpSpPr>
        <p:sp>
          <p:nvSpPr>
            <p:cNvPr id="24"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000000"/>
                </a:solidFill>
                <a:latin typeface="Calibri" pitchFamily="34" charset="0"/>
                <a:cs typeface="Arial" charset="0"/>
              </a:endParaRPr>
            </a:p>
          </p:txBody>
        </p:sp>
        <p:sp>
          <p:nvSpPr>
            <p:cNvPr id="25"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000000"/>
                </a:solidFill>
                <a:latin typeface="Calibri" pitchFamily="34" charset="0"/>
                <a:cs typeface="Arial" charset="0"/>
              </a:endParaRPr>
            </a:p>
          </p:txBody>
        </p:sp>
        <p:sp>
          <p:nvSpPr>
            <p:cNvPr id="26"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000000"/>
                </a:solidFill>
                <a:latin typeface="Calibri" pitchFamily="34" charset="0"/>
                <a:cs typeface="Arial" charset="0"/>
              </a:endParaRPr>
            </a:p>
          </p:txBody>
        </p:sp>
      </p:grpSp>
      <p:sp>
        <p:nvSpPr>
          <p:cNvPr id="14" name="Content Placeholder 3"/>
          <p:cNvSpPr>
            <a:spLocks noGrp="1"/>
          </p:cNvSpPr>
          <p:nvPr>
            <p:ph sz="half" idx="2"/>
          </p:nvPr>
        </p:nvSpPr>
        <p:spPr>
          <a:xfrm>
            <a:off x="364176" y="1602119"/>
            <a:ext cx="6206837" cy="4477147"/>
          </a:xfrm>
          <a:prstGeom prst="rect">
            <a:avLst/>
          </a:prstGeom>
        </p:spPr>
        <p:txBody>
          <a:bodyPr/>
          <a:lstStyle>
            <a:lvl1pPr>
              <a:buClr>
                <a:schemeClr val="accent1"/>
              </a:buClr>
              <a:defRPr sz="3733">
                <a:solidFill>
                  <a:srgbClr val="000000"/>
                </a:solidFill>
                <a:latin typeface="+mj-lt"/>
              </a:defRPr>
            </a:lvl1pPr>
            <a:lvl2pPr>
              <a:buClr>
                <a:schemeClr val="accent1"/>
              </a:buClr>
              <a:buFont typeface="Calibri" pitchFamily="34" charset="0"/>
              <a:buChar char="―"/>
              <a:defRPr sz="3200">
                <a:solidFill>
                  <a:srgbClr val="000000"/>
                </a:solidFill>
                <a:latin typeface="+mj-lt"/>
              </a:defRPr>
            </a:lvl2pPr>
            <a:lvl3pPr>
              <a:buClr>
                <a:schemeClr val="accent1"/>
              </a:buClr>
              <a:buFont typeface="Calibri" pitchFamily="34" charset="0"/>
              <a:buChar char="—"/>
              <a:defRPr sz="2667">
                <a:solidFill>
                  <a:srgbClr val="000000"/>
                </a:solidFill>
                <a:latin typeface="+mj-lt"/>
              </a:defRPr>
            </a:lvl3pPr>
            <a:lvl4pPr>
              <a:buClr>
                <a:schemeClr val="accent1"/>
              </a:buClr>
              <a:buFont typeface="Calibri" pitchFamily="34" charset="0"/>
              <a:buChar char="—"/>
              <a:defRPr sz="1333">
                <a:solidFill>
                  <a:srgbClr val="000000"/>
                </a:solidFill>
                <a:latin typeface="+mj-lt"/>
              </a:defRPr>
            </a:lvl4pPr>
            <a:lvl5pPr>
              <a:buClr>
                <a:schemeClr val="accent1"/>
              </a:buClr>
              <a:buFont typeface="Calibri" pitchFamily="34" charset="0"/>
              <a:buChar char="—"/>
              <a:defRPr sz="1200">
                <a:solidFill>
                  <a:srgbClr val="000000"/>
                </a:solidFill>
                <a:latin typeface="+mj-lt"/>
              </a:defRPr>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61050502"/>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lIns="82295" tIns="41148" rIns="82295" bIns="41148"/>
          <a:lstStyle/>
          <a:p>
            <a:pPr lvl="0"/>
            <a:r>
              <a:rPr lang="en-US" noProof="0" dirty="0" smtClean="0"/>
              <a:t>Click icon to add picture</a:t>
            </a:r>
            <a:endParaRPr lang="bg-BG" noProof="0"/>
          </a:p>
        </p:txBody>
      </p:sp>
    </p:spTree>
    <p:extLst>
      <p:ext uri="{BB962C8B-B14F-4D97-AF65-F5344CB8AC3E}">
        <p14:creationId xmlns:p14="http://schemas.microsoft.com/office/powerpoint/2010/main" val="3110721508"/>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Slide-Blank">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55112" fontAlgn="base">
              <a:spcBef>
                <a:spcPct val="0"/>
              </a:spcBef>
              <a:spcAft>
                <a:spcPct val="0"/>
              </a:spcAft>
            </a:pPr>
            <a:endParaRPr lang="en-US" sz="1733" dirty="0">
              <a:solidFill>
                <a:srgbClr val="B4B2B0"/>
              </a:solidFill>
            </a:endParaRPr>
          </a:p>
        </p:txBody>
      </p:sp>
      <p:cxnSp>
        <p:nvCxnSpPr>
          <p:cNvPr id="3" name="Straight Connector 2"/>
          <p:cNvCxnSpPr/>
          <p:nvPr userDrawn="1"/>
        </p:nvCxnSpPr>
        <p:spPr bwMode="auto">
          <a:xfrm>
            <a:off x="1399823" y="3426884"/>
            <a:ext cx="9407877"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14400" y="3747330"/>
            <a:ext cx="10363200" cy="747897"/>
          </a:xfrm>
          <a:prstGeom prst="rect">
            <a:avLst/>
          </a:prstGeom>
        </p:spPr>
        <p:txBody>
          <a:bodyPr vert="horz" wrap="square" lIns="82295" tIns="41148" rIns="82295" bIns="41148" rtlCol="0" anchor="t" anchorCtr="0">
            <a:spAutoFit/>
          </a:bodyPr>
          <a:lstStyle>
            <a:lvl1pPr algn="ctr">
              <a:defRPr sz="4800" cap="all">
                <a:solidFill>
                  <a:schemeClr val="tx1"/>
                </a:solidFill>
                <a:latin typeface="+mn-lt"/>
                <a:ea typeface="Calibri"/>
                <a:cs typeface="Calibri"/>
              </a:defRPr>
            </a:lvl1pPr>
          </a:lstStyle>
          <a:p>
            <a:r>
              <a:rPr lang="en-US" noProof="0" smtClean="0"/>
              <a:t>Click to edit Master title style</a:t>
            </a:r>
            <a:endParaRPr lang="en-US" noProof="0" dirty="0"/>
          </a:p>
        </p:txBody>
      </p:sp>
      <p:grpSp>
        <p:nvGrpSpPr>
          <p:cNvPr id="17" name="Group 16"/>
          <p:cNvGrpSpPr/>
          <p:nvPr userDrawn="1"/>
        </p:nvGrpSpPr>
        <p:grpSpPr>
          <a:xfrm>
            <a:off x="5000979" y="2381957"/>
            <a:ext cx="2196880" cy="824089"/>
            <a:chOff x="0" y="1887538"/>
            <a:chExt cx="10080625" cy="3781425"/>
          </a:xfrm>
          <a:solidFill>
            <a:schemeClr val="tx1"/>
          </a:solidFill>
        </p:grpSpPr>
        <p:sp>
          <p:nvSpPr>
            <p:cNvPr id="18"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19"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0"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spTree>
    <p:extLst>
      <p:ext uri="{BB962C8B-B14F-4D97-AF65-F5344CB8AC3E}">
        <p14:creationId xmlns:p14="http://schemas.microsoft.com/office/powerpoint/2010/main" val="31328561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theme" Target="../theme/theme10.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theme" Target="../theme/theme11.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theme" Target="../theme/theme12.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3.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theme" Target="../theme/theme14.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theme" Target="../theme/theme15.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theme" Target="../theme/theme16.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slideLayout" Target="../slideLayouts/slideLayout94.xml"/><Relationship Id="rId55" Type="http://schemas.openxmlformats.org/officeDocument/2006/relationships/image" Target="../media/image4.png"/><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3" Type="http://schemas.openxmlformats.org/officeDocument/2006/relationships/slideLayout" Target="../slideLayouts/slideLayout97.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20" Type="http://schemas.openxmlformats.org/officeDocument/2006/relationships/slideLayout" Target="../slideLayouts/slideLayout64.xml"/><Relationship Id="rId41" Type="http://schemas.openxmlformats.org/officeDocument/2006/relationships/slideLayout" Target="../slideLayouts/slideLayout85.xml"/><Relationship Id="rId54"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theme" Target="../theme/theme6.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theme" Target="../theme/theme7.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theme" Target="../theme/theme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theme" Target="../theme/theme9.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698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92101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Lst>
  <p:timing>
    <p:tnLst>
      <p:par>
        <p:cTn id="1" dur="indefinite" restart="never" nodeType="tmRoot"/>
      </p:par>
    </p:tnLst>
  </p:timing>
  <p:hf sldNum="0"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75802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Lst>
  <p:timing>
    <p:tnLst>
      <p:par>
        <p:cTn id="1" dur="indefinite" restart="never" nodeType="tmRoot"/>
      </p:par>
    </p:tnLst>
  </p:timing>
  <p:hf sldNum="0"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99970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Lst>
  <p:timing>
    <p:tnLst>
      <p:par>
        <p:cTn id="1" dur="indefinite" restart="never" nodeType="tmRoot"/>
      </p:par>
    </p:tnLst>
  </p:timing>
  <p:hf sldNum="0"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4470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iming>
    <p:tnLst>
      <p:par>
        <p:cTn id="1" dur="indefinite" restart="never" nodeType="tmRoot"/>
      </p:par>
    </p:tnLst>
  </p:timing>
  <p:hf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3829051" y="6483350"/>
            <a:ext cx="4677835" cy="295466"/>
          </a:xfrm>
          <a:prstGeom prst="rect">
            <a:avLst/>
          </a:prstGeom>
          <a:ln w="12700">
            <a:miter lim="400000"/>
          </a:ln>
          <a:extLst>
            <a:ext uri="{C572A759-6A51-4108-AA02-DFA0A04FC94B}">
              <ma14:wrappingTextBoxFlag xmlns="" xmlns:ma14="http://schemas.microsoft.com/office/mac/drawingml/2011/main" val="1"/>
            </a:ext>
          </a:extLst>
        </p:spPr>
        <p:txBody>
          <a:bodyPr lIns="54864" tIns="54864" rIns="54864" bIns="54864">
            <a:spAutoFit/>
          </a:bodyPr>
          <a:lstStyle/>
          <a:p>
            <a:pPr algn="ctr" defTabSz="855315">
              <a:lnSpc>
                <a:spcPct val="150000"/>
              </a:lnSpc>
              <a:defRPr sz="1800">
                <a:solidFill>
                  <a:srgbClr val="000000"/>
                </a:solidFill>
              </a:defRPr>
            </a:pPr>
            <a:r>
              <a:rPr sz="800" kern="0">
                <a:solidFill>
                  <a:srgbClr val="56565A"/>
                </a:solidFill>
                <a:latin typeface="Calibri"/>
                <a:ea typeface="Calibri"/>
                <a:cs typeface="Calibri"/>
                <a:sym typeface="Calibri"/>
              </a:rPr>
              <a:t>©2015 Capstone. All Rights Reserved.  |  www.myON.com</a:t>
            </a:r>
          </a:p>
        </p:txBody>
      </p:sp>
      <p:sp>
        <p:nvSpPr>
          <p:cNvPr id="3" name="Shape 3"/>
          <p:cNvSpPr/>
          <p:nvPr/>
        </p:nvSpPr>
        <p:spPr>
          <a:xfrm>
            <a:off x="719666" y="6398684"/>
            <a:ext cx="10752668" cy="2115"/>
          </a:xfrm>
          <a:prstGeom prst="line">
            <a:avLst/>
          </a:prstGeom>
          <a:ln w="6350">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4" name="Shape 4"/>
          <p:cNvSpPr/>
          <p:nvPr/>
        </p:nvSpPr>
        <p:spPr>
          <a:xfrm>
            <a:off x="5039783" y="946150"/>
            <a:ext cx="2112435" cy="2119"/>
          </a:xfrm>
          <a:prstGeom prst="line">
            <a:avLst/>
          </a:prstGeom>
          <a:ln>
            <a:solidFill>
              <a:srgbClr val="BCA9DD"/>
            </a:solidFill>
            <a:miter/>
          </a:ln>
        </p:spPr>
        <p:txBody>
          <a:bodyPr lIns="0" tIns="0" rIns="0" bIns="0"/>
          <a:lstStyle/>
          <a:p>
            <a:pPr defTabSz="609585">
              <a:defRPr sz="1200">
                <a:solidFill>
                  <a:srgbClr val="000000"/>
                </a:solidFill>
                <a:latin typeface="+mj-lt"/>
                <a:ea typeface="+mj-ea"/>
                <a:cs typeface="+mj-cs"/>
                <a:sym typeface="Helvetica"/>
              </a:defRPr>
            </a:pPr>
            <a:endParaRPr sz="1600" kern="0">
              <a:solidFill>
                <a:srgbClr val="000000"/>
              </a:solidFill>
              <a:latin typeface="Helvetica"/>
              <a:ea typeface="+mj-ea"/>
              <a:cs typeface="Helvetica"/>
              <a:sym typeface="Helvetica"/>
            </a:endParaRPr>
          </a:p>
        </p:txBody>
      </p:sp>
      <p:sp>
        <p:nvSpPr>
          <p:cNvPr id="5" name="Shape 5"/>
          <p:cNvSpPr>
            <a:spLocks noGrp="1"/>
          </p:cNvSpPr>
          <p:nvPr>
            <p:ph type="body" idx="1"/>
          </p:nvPr>
        </p:nvSpPr>
        <p:spPr>
          <a:xfrm>
            <a:off x="712015" y="1832222"/>
            <a:ext cx="10806988" cy="2154852"/>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pPr lvl="0">
              <a:defRPr sz="1800" b="0">
                <a:solidFill>
                  <a:srgbClr val="000000"/>
                </a:solidFill>
              </a:defRPr>
            </a:pPr>
            <a:r>
              <a:rPr sz="2133" b="1">
                <a:solidFill>
                  <a:srgbClr val="5C3B97"/>
                </a:solidFill>
              </a:rPr>
              <a:t>Body Level One</a:t>
            </a:r>
          </a:p>
          <a:p>
            <a:pPr lvl="1">
              <a:defRPr sz="1800" b="0">
                <a:solidFill>
                  <a:srgbClr val="000000"/>
                </a:solidFill>
              </a:defRPr>
            </a:pPr>
            <a:r>
              <a:rPr sz="2133" b="1">
                <a:solidFill>
                  <a:srgbClr val="5C3B97"/>
                </a:solidFill>
              </a:rPr>
              <a:t>Body Level Two</a:t>
            </a:r>
          </a:p>
          <a:p>
            <a:pPr lvl="2">
              <a:defRPr sz="1800" b="0">
                <a:solidFill>
                  <a:srgbClr val="000000"/>
                </a:solidFill>
              </a:defRPr>
            </a:pPr>
            <a:r>
              <a:rPr sz="2133" b="1">
                <a:solidFill>
                  <a:srgbClr val="5C3B97"/>
                </a:solidFill>
              </a:rPr>
              <a:t>Body Level Three</a:t>
            </a:r>
          </a:p>
          <a:p>
            <a:pPr lvl="3">
              <a:defRPr sz="1800" b="0">
                <a:solidFill>
                  <a:srgbClr val="000000"/>
                </a:solidFill>
              </a:defRPr>
            </a:pPr>
            <a:r>
              <a:rPr sz="2133" b="1">
                <a:solidFill>
                  <a:srgbClr val="5C3B97"/>
                </a:solidFill>
              </a:rPr>
              <a:t>Body Level Four</a:t>
            </a:r>
          </a:p>
          <a:p>
            <a:pPr lvl="4">
              <a:defRPr sz="1800" b="0">
                <a:solidFill>
                  <a:srgbClr val="000000"/>
                </a:solidFill>
              </a:defRPr>
            </a:pPr>
            <a:r>
              <a:rPr sz="2133" b="1">
                <a:solidFill>
                  <a:srgbClr val="5C3B97"/>
                </a:solidFill>
              </a:rPr>
              <a:t>Body Level Five</a:t>
            </a:r>
          </a:p>
        </p:txBody>
      </p:sp>
      <p:sp>
        <p:nvSpPr>
          <p:cNvPr id="6" name="Shape 6"/>
          <p:cNvSpPr>
            <a:spLocks noGrp="1"/>
          </p:cNvSpPr>
          <p:nvPr>
            <p:ph type="title"/>
          </p:nvPr>
        </p:nvSpPr>
        <p:spPr>
          <a:xfrm>
            <a:off x="838200" y="1"/>
            <a:ext cx="10515600" cy="1369492"/>
          </a:xfrm>
          <a:prstGeom prst="rect">
            <a:avLst/>
          </a:prstGeom>
          <a:ln w="12700">
            <a:miter lim="400000"/>
          </a:ln>
          <a:extLst>
            <a:ext uri="{C572A759-6A51-4108-AA02-DFA0A04FC94B}">
              <ma14:wrappingTextBoxFlag xmlns="" xmlns:ma14="http://schemas.microsoft.com/office/mac/drawingml/2011/main" val="1"/>
            </a:ext>
          </a:extLst>
        </p:spPr>
        <p:txBody>
          <a:bodyPr lIns="41148" tIns="41148" rIns="41148" bIns="41148" anchor="ctr"/>
          <a:lstStyle/>
          <a:p>
            <a:pPr lvl="0">
              <a:defRPr sz="1800">
                <a:solidFill>
                  <a:srgbClr val="000000"/>
                </a:solidFill>
              </a:defRPr>
            </a:pPr>
            <a:r>
              <a:rPr sz="3200">
                <a:solidFill>
                  <a:srgbClr val="5C3B97"/>
                </a:solidFill>
              </a:rPr>
              <a:t>Title Text</a:t>
            </a:r>
          </a:p>
        </p:txBody>
      </p:sp>
      <p:sp>
        <p:nvSpPr>
          <p:cNvPr id="7" name="Shape 7"/>
          <p:cNvSpPr>
            <a:spLocks noGrp="1"/>
          </p:cNvSpPr>
          <p:nvPr>
            <p:ph type="sldNum" sz="quarter" idx="2"/>
          </p:nvPr>
        </p:nvSpPr>
        <p:spPr>
          <a:xfrm>
            <a:off x="10866967" y="6489524"/>
            <a:ext cx="630767" cy="288220"/>
          </a:xfrm>
          <a:prstGeom prst="rect">
            <a:avLst/>
          </a:prstGeom>
          <a:ln w="12700">
            <a:miter lim="400000"/>
          </a:ln>
        </p:spPr>
        <p:txBody>
          <a:bodyPr lIns="41148" tIns="41148" rIns="41148" bIns="41148" anchor="ctr">
            <a:spAutoFit/>
          </a:bodyPr>
          <a:lstStyle>
            <a:lvl1pPr algn="ctr" defTabSz="855315">
              <a:defRPr sz="1333">
                <a:solidFill>
                  <a:srgbClr val="898682"/>
                </a:solidFill>
                <a:latin typeface="Calibri"/>
                <a:ea typeface="Calibri"/>
                <a:cs typeface="Calibri"/>
                <a:sym typeface="Calibri"/>
              </a:defRPr>
            </a:lvl1pPr>
          </a:lstStyle>
          <a:p>
            <a:fld id="{86CB4B4D-7CA3-9044-876B-883B54F8677D}" type="slidenum">
              <a:rPr kern="0"/>
              <a:pPr/>
              <a:t>‹#›</a:t>
            </a:fld>
            <a:endParaRPr kern="0"/>
          </a:p>
        </p:txBody>
      </p:sp>
      <p:grpSp>
        <p:nvGrpSpPr>
          <p:cNvPr id="11" name="Group 11"/>
          <p:cNvGrpSpPr/>
          <p:nvPr/>
        </p:nvGrpSpPr>
        <p:grpSpPr>
          <a:xfrm>
            <a:off x="719101" y="6475198"/>
            <a:ext cx="812908" cy="304919"/>
            <a:chOff x="0" y="0"/>
            <a:chExt cx="609679" cy="228688"/>
          </a:xfrm>
        </p:grpSpPr>
        <p:sp>
          <p:nvSpPr>
            <p:cNvPr id="8" name="Shape 8"/>
            <p:cNvSpPr/>
            <p:nvPr/>
          </p:nvSpPr>
          <p:spPr>
            <a:xfrm>
              <a:off x="227333" y="-1"/>
              <a:ext cx="363720" cy="228690"/>
            </a:xfrm>
            <a:custGeom>
              <a:avLst/>
              <a:gdLst/>
              <a:ahLst/>
              <a:cxnLst>
                <a:cxn ang="0">
                  <a:pos x="wd2" y="hd2"/>
                </a:cxn>
                <a:cxn ang="5400000">
                  <a:pos x="wd2" y="hd2"/>
                </a:cxn>
                <a:cxn ang="10800000">
                  <a:pos x="wd2" y="hd2"/>
                </a:cxn>
                <a:cxn ang="16200000">
                  <a:pos x="wd2" y="hd2"/>
                </a:cxn>
              </a:cxnLst>
              <a:rect l="0" t="0" r="r" b="b"/>
              <a:pathLst>
                <a:path w="21573" h="21600" extrusionOk="0">
                  <a:moveTo>
                    <a:pt x="19374" y="5853"/>
                  </a:moveTo>
                  <a:cubicBezTo>
                    <a:pt x="18804" y="10785"/>
                    <a:pt x="18804" y="10785"/>
                    <a:pt x="18804" y="10785"/>
                  </a:cubicBezTo>
                  <a:cubicBezTo>
                    <a:pt x="16730" y="5869"/>
                    <a:pt x="16730" y="5869"/>
                    <a:pt x="16730" y="5869"/>
                  </a:cubicBezTo>
                  <a:cubicBezTo>
                    <a:pt x="14462" y="5869"/>
                    <a:pt x="14462" y="5869"/>
                    <a:pt x="14462" y="5869"/>
                  </a:cubicBezTo>
                  <a:cubicBezTo>
                    <a:pt x="14434" y="6069"/>
                    <a:pt x="14434" y="6069"/>
                    <a:pt x="14434" y="6069"/>
                  </a:cubicBezTo>
                  <a:cubicBezTo>
                    <a:pt x="14279" y="5024"/>
                    <a:pt x="13989" y="4056"/>
                    <a:pt x="13555" y="3151"/>
                  </a:cubicBezTo>
                  <a:cubicBezTo>
                    <a:pt x="13527" y="3072"/>
                    <a:pt x="13527" y="3072"/>
                    <a:pt x="13527" y="3072"/>
                  </a:cubicBezTo>
                  <a:cubicBezTo>
                    <a:pt x="13420" y="2887"/>
                    <a:pt x="13324" y="2688"/>
                    <a:pt x="13218" y="2519"/>
                  </a:cubicBezTo>
                  <a:cubicBezTo>
                    <a:pt x="12234" y="831"/>
                    <a:pt x="10892" y="0"/>
                    <a:pt x="9194" y="0"/>
                  </a:cubicBezTo>
                  <a:cubicBezTo>
                    <a:pt x="7236" y="0"/>
                    <a:pt x="5393" y="1061"/>
                    <a:pt x="3658" y="3179"/>
                  </a:cubicBezTo>
                  <a:cubicBezTo>
                    <a:pt x="2818" y="4193"/>
                    <a:pt x="2125" y="5331"/>
                    <a:pt x="1574" y="6575"/>
                  </a:cubicBezTo>
                  <a:cubicBezTo>
                    <a:pt x="1767" y="6606"/>
                    <a:pt x="1767" y="6606"/>
                    <a:pt x="1767" y="6606"/>
                  </a:cubicBezTo>
                  <a:cubicBezTo>
                    <a:pt x="1883" y="6637"/>
                    <a:pt x="1989" y="6746"/>
                    <a:pt x="2047" y="6929"/>
                  </a:cubicBezTo>
                  <a:cubicBezTo>
                    <a:pt x="2104" y="7099"/>
                    <a:pt x="2104" y="7299"/>
                    <a:pt x="2047" y="7482"/>
                  </a:cubicBezTo>
                  <a:cubicBezTo>
                    <a:pt x="1873" y="8035"/>
                    <a:pt x="802" y="11352"/>
                    <a:pt x="1" y="13795"/>
                  </a:cubicBezTo>
                  <a:cubicBezTo>
                    <a:pt x="-27" y="15654"/>
                    <a:pt x="271" y="17252"/>
                    <a:pt x="918" y="18604"/>
                  </a:cubicBezTo>
                  <a:cubicBezTo>
                    <a:pt x="938" y="18649"/>
                    <a:pt x="966" y="18696"/>
                    <a:pt x="986" y="18741"/>
                  </a:cubicBezTo>
                  <a:cubicBezTo>
                    <a:pt x="1091" y="18941"/>
                    <a:pt x="1188" y="19126"/>
                    <a:pt x="1303" y="19311"/>
                  </a:cubicBezTo>
                  <a:cubicBezTo>
                    <a:pt x="2250" y="20847"/>
                    <a:pt x="3599" y="21600"/>
                    <a:pt x="5355" y="21600"/>
                  </a:cubicBezTo>
                  <a:cubicBezTo>
                    <a:pt x="7409" y="21600"/>
                    <a:pt x="9282" y="20570"/>
                    <a:pt x="10979" y="18511"/>
                  </a:cubicBezTo>
                  <a:cubicBezTo>
                    <a:pt x="12157" y="17082"/>
                    <a:pt x="13054" y="15377"/>
                    <a:pt x="13672" y="13425"/>
                  </a:cubicBezTo>
                  <a:cubicBezTo>
                    <a:pt x="13672" y="13425"/>
                    <a:pt x="13739" y="13318"/>
                    <a:pt x="13720" y="13565"/>
                  </a:cubicBezTo>
                  <a:cubicBezTo>
                    <a:pt x="13710" y="13810"/>
                    <a:pt x="13691" y="13948"/>
                    <a:pt x="13691" y="13948"/>
                  </a:cubicBezTo>
                  <a:cubicBezTo>
                    <a:pt x="13402" y="16191"/>
                    <a:pt x="13402" y="16191"/>
                    <a:pt x="13402" y="16191"/>
                  </a:cubicBezTo>
                  <a:cubicBezTo>
                    <a:pt x="15476" y="16191"/>
                    <a:pt x="15476" y="16191"/>
                    <a:pt x="15476" y="16191"/>
                  </a:cubicBezTo>
                  <a:cubicBezTo>
                    <a:pt x="16141" y="10785"/>
                    <a:pt x="16141" y="10785"/>
                    <a:pt x="16141" y="10785"/>
                  </a:cubicBezTo>
                  <a:cubicBezTo>
                    <a:pt x="18264" y="16208"/>
                    <a:pt x="18264" y="16208"/>
                    <a:pt x="18264" y="16208"/>
                  </a:cubicBezTo>
                  <a:cubicBezTo>
                    <a:pt x="20444" y="16208"/>
                    <a:pt x="20444" y="16208"/>
                    <a:pt x="20444" y="16208"/>
                  </a:cubicBezTo>
                  <a:cubicBezTo>
                    <a:pt x="21573" y="5853"/>
                    <a:pt x="21573" y="5853"/>
                    <a:pt x="21573" y="5853"/>
                  </a:cubicBezTo>
                  <a:lnTo>
                    <a:pt x="19374" y="5853"/>
                  </a:lnTo>
                  <a:close/>
                  <a:moveTo>
                    <a:pt x="11818" y="12012"/>
                  </a:moveTo>
                  <a:cubicBezTo>
                    <a:pt x="11375" y="14624"/>
                    <a:pt x="10661" y="16759"/>
                    <a:pt x="9649" y="18281"/>
                  </a:cubicBezTo>
                  <a:cubicBezTo>
                    <a:pt x="8635" y="19803"/>
                    <a:pt x="7478" y="20555"/>
                    <a:pt x="6166" y="20555"/>
                  </a:cubicBezTo>
                  <a:cubicBezTo>
                    <a:pt x="4660" y="20555"/>
                    <a:pt x="3590" y="19480"/>
                    <a:pt x="2954" y="17343"/>
                  </a:cubicBezTo>
                  <a:cubicBezTo>
                    <a:pt x="2307" y="15208"/>
                    <a:pt x="2259" y="12551"/>
                    <a:pt x="2799" y="9357"/>
                  </a:cubicBezTo>
                  <a:cubicBezTo>
                    <a:pt x="3224" y="6867"/>
                    <a:pt x="3966" y="4839"/>
                    <a:pt x="5037" y="3303"/>
                  </a:cubicBezTo>
                  <a:cubicBezTo>
                    <a:pt x="6108" y="1767"/>
                    <a:pt x="7303" y="999"/>
                    <a:pt x="8616" y="999"/>
                  </a:cubicBezTo>
                  <a:cubicBezTo>
                    <a:pt x="10121" y="999"/>
                    <a:pt x="11173" y="2028"/>
                    <a:pt x="11771" y="4086"/>
                  </a:cubicBezTo>
                  <a:cubicBezTo>
                    <a:pt x="12369" y="6161"/>
                    <a:pt x="12369" y="8742"/>
                    <a:pt x="11818" y="12012"/>
                  </a:cubicBez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9" name="Shape 9"/>
            <p:cNvSpPr/>
            <p:nvPr/>
          </p:nvSpPr>
          <p:spPr>
            <a:xfrm>
              <a:off x="-1" y="71435"/>
              <a:ext cx="256342" cy="144690"/>
            </a:xfrm>
            <a:custGeom>
              <a:avLst/>
              <a:gdLst/>
              <a:ahLst/>
              <a:cxnLst>
                <a:cxn ang="0">
                  <a:pos x="wd2" y="hd2"/>
                </a:cxn>
                <a:cxn ang="5400000">
                  <a:pos x="wd2" y="hd2"/>
                </a:cxn>
                <a:cxn ang="10800000">
                  <a:pos x="wd2" y="hd2"/>
                </a:cxn>
                <a:cxn ang="16200000">
                  <a:pos x="wd2" y="hd2"/>
                </a:cxn>
              </a:cxnLst>
              <a:rect l="0" t="0" r="r" b="b"/>
              <a:pathLst>
                <a:path w="21600" h="21588" extrusionOk="0">
                  <a:moveTo>
                    <a:pt x="18734" y="71"/>
                  </a:moveTo>
                  <a:cubicBezTo>
                    <a:pt x="16447" y="8006"/>
                    <a:pt x="16447" y="8006"/>
                    <a:pt x="16447" y="8006"/>
                  </a:cubicBezTo>
                  <a:cubicBezTo>
                    <a:pt x="15761" y="97"/>
                    <a:pt x="15761" y="97"/>
                    <a:pt x="15761" y="97"/>
                  </a:cubicBezTo>
                  <a:cubicBezTo>
                    <a:pt x="12444" y="825"/>
                    <a:pt x="12444" y="825"/>
                    <a:pt x="12444" y="825"/>
                  </a:cubicBezTo>
                  <a:cubicBezTo>
                    <a:pt x="12513" y="1287"/>
                    <a:pt x="12513" y="1287"/>
                    <a:pt x="12513" y="1287"/>
                  </a:cubicBezTo>
                  <a:cubicBezTo>
                    <a:pt x="12183" y="559"/>
                    <a:pt x="11635" y="71"/>
                    <a:pt x="10895" y="71"/>
                  </a:cubicBezTo>
                  <a:cubicBezTo>
                    <a:pt x="9923" y="71"/>
                    <a:pt x="9129" y="1020"/>
                    <a:pt x="8292" y="2352"/>
                  </a:cubicBezTo>
                  <a:cubicBezTo>
                    <a:pt x="8100" y="1140"/>
                    <a:pt x="7566" y="49"/>
                    <a:pt x="6469" y="49"/>
                  </a:cubicBezTo>
                  <a:cubicBezTo>
                    <a:pt x="5469" y="49"/>
                    <a:pt x="4728" y="994"/>
                    <a:pt x="3893" y="2352"/>
                  </a:cubicBezTo>
                  <a:cubicBezTo>
                    <a:pt x="3660" y="0"/>
                    <a:pt x="3660" y="0"/>
                    <a:pt x="3660" y="0"/>
                  </a:cubicBezTo>
                  <a:cubicBezTo>
                    <a:pt x="589" y="728"/>
                    <a:pt x="589" y="728"/>
                    <a:pt x="589" y="728"/>
                  </a:cubicBezTo>
                  <a:cubicBezTo>
                    <a:pt x="959" y="3639"/>
                    <a:pt x="959" y="3639"/>
                    <a:pt x="959" y="3639"/>
                  </a:cubicBezTo>
                  <a:cubicBezTo>
                    <a:pt x="0" y="14923"/>
                    <a:pt x="0" y="14923"/>
                    <a:pt x="0" y="14923"/>
                  </a:cubicBezTo>
                  <a:cubicBezTo>
                    <a:pt x="2878" y="14923"/>
                    <a:pt x="2878" y="14923"/>
                    <a:pt x="2878" y="14923"/>
                  </a:cubicBezTo>
                  <a:cubicBezTo>
                    <a:pt x="3660" y="5364"/>
                    <a:pt x="3660" y="5364"/>
                    <a:pt x="3660" y="5364"/>
                  </a:cubicBezTo>
                  <a:cubicBezTo>
                    <a:pt x="3961" y="4659"/>
                    <a:pt x="4276" y="4464"/>
                    <a:pt x="4564" y="4464"/>
                  </a:cubicBezTo>
                  <a:cubicBezTo>
                    <a:pt x="5098" y="4464"/>
                    <a:pt x="5181" y="5098"/>
                    <a:pt x="5126" y="5800"/>
                  </a:cubicBezTo>
                  <a:cubicBezTo>
                    <a:pt x="4522" y="14923"/>
                    <a:pt x="4522" y="14923"/>
                    <a:pt x="4522" y="14923"/>
                  </a:cubicBezTo>
                  <a:cubicBezTo>
                    <a:pt x="7468" y="14923"/>
                    <a:pt x="7468" y="14923"/>
                    <a:pt x="7468" y="14923"/>
                  </a:cubicBezTo>
                  <a:cubicBezTo>
                    <a:pt x="8265" y="5364"/>
                    <a:pt x="8265" y="5364"/>
                    <a:pt x="8265" y="5364"/>
                  </a:cubicBezTo>
                  <a:cubicBezTo>
                    <a:pt x="8635" y="4828"/>
                    <a:pt x="8949" y="4513"/>
                    <a:pt x="9264" y="4513"/>
                  </a:cubicBezTo>
                  <a:cubicBezTo>
                    <a:pt x="9730" y="4513"/>
                    <a:pt x="9853" y="5121"/>
                    <a:pt x="9785" y="5995"/>
                  </a:cubicBezTo>
                  <a:cubicBezTo>
                    <a:pt x="9031" y="14923"/>
                    <a:pt x="9031" y="14923"/>
                    <a:pt x="9031" y="14923"/>
                  </a:cubicBezTo>
                  <a:cubicBezTo>
                    <a:pt x="11978" y="14923"/>
                    <a:pt x="11978" y="14923"/>
                    <a:pt x="11978" y="14923"/>
                  </a:cubicBezTo>
                  <a:cubicBezTo>
                    <a:pt x="12842" y="4659"/>
                    <a:pt x="12842" y="4659"/>
                    <a:pt x="12842" y="4659"/>
                  </a:cubicBezTo>
                  <a:cubicBezTo>
                    <a:pt x="12857" y="4442"/>
                    <a:pt x="12869" y="4224"/>
                    <a:pt x="12882" y="4029"/>
                  </a:cubicBezTo>
                  <a:cubicBezTo>
                    <a:pt x="14295" y="14803"/>
                    <a:pt x="14295" y="14803"/>
                    <a:pt x="14295" y="14803"/>
                  </a:cubicBezTo>
                  <a:cubicBezTo>
                    <a:pt x="14007" y="15700"/>
                    <a:pt x="13335" y="17204"/>
                    <a:pt x="11554" y="17545"/>
                  </a:cubicBezTo>
                  <a:cubicBezTo>
                    <a:pt x="10993" y="17665"/>
                    <a:pt x="10745" y="17643"/>
                    <a:pt x="10472" y="17496"/>
                  </a:cubicBezTo>
                  <a:cubicBezTo>
                    <a:pt x="10484" y="21477"/>
                    <a:pt x="10484" y="21477"/>
                    <a:pt x="10484" y="21477"/>
                  </a:cubicBezTo>
                  <a:cubicBezTo>
                    <a:pt x="10745" y="21600"/>
                    <a:pt x="11018" y="21600"/>
                    <a:pt x="11664" y="21574"/>
                  </a:cubicBezTo>
                  <a:cubicBezTo>
                    <a:pt x="13678" y="21428"/>
                    <a:pt x="16008" y="18952"/>
                    <a:pt x="17447" y="14852"/>
                  </a:cubicBezTo>
                  <a:cubicBezTo>
                    <a:pt x="17694" y="14147"/>
                    <a:pt x="21600" y="728"/>
                    <a:pt x="21600" y="728"/>
                  </a:cubicBezTo>
                  <a:lnTo>
                    <a:pt x="18734" y="71"/>
                  </a:lnTo>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sp>
          <p:nvSpPr>
            <p:cNvPr id="10" name="Shape 10"/>
            <p:cNvSpPr/>
            <p:nvPr/>
          </p:nvSpPr>
          <p:spPr>
            <a:xfrm>
              <a:off x="598947" y="61930"/>
              <a:ext cx="10733" cy="10445"/>
            </a:xfrm>
            <a:custGeom>
              <a:avLst/>
              <a:gdLst/>
              <a:ahLst/>
              <a:cxnLst>
                <a:cxn ang="0">
                  <a:pos x="wd2" y="hd2"/>
                </a:cxn>
                <a:cxn ang="5400000">
                  <a:pos x="wd2" y="hd2"/>
                </a:cxn>
                <a:cxn ang="10800000">
                  <a:pos x="wd2" y="hd2"/>
                </a:cxn>
                <a:cxn ang="16200000">
                  <a:pos x="wd2" y="hd2"/>
                </a:cxn>
              </a:cxnLst>
              <a:rect l="0" t="0" r="r" b="b"/>
              <a:pathLst>
                <a:path w="21600" h="21600" extrusionOk="0">
                  <a:moveTo>
                    <a:pt x="964" y="6088"/>
                  </a:moveTo>
                  <a:cubicBezTo>
                    <a:pt x="1621" y="4735"/>
                    <a:pt x="2278" y="3698"/>
                    <a:pt x="3242" y="2706"/>
                  </a:cubicBezTo>
                  <a:cubicBezTo>
                    <a:pt x="4250" y="2029"/>
                    <a:pt x="5564" y="1037"/>
                    <a:pt x="6879" y="676"/>
                  </a:cubicBezTo>
                  <a:cubicBezTo>
                    <a:pt x="7843" y="0"/>
                    <a:pt x="9464" y="0"/>
                    <a:pt x="10778" y="0"/>
                  </a:cubicBezTo>
                  <a:cubicBezTo>
                    <a:pt x="12092" y="0"/>
                    <a:pt x="13407" y="0"/>
                    <a:pt x="14721" y="676"/>
                  </a:cubicBezTo>
                  <a:cubicBezTo>
                    <a:pt x="16036" y="1037"/>
                    <a:pt x="17350" y="2029"/>
                    <a:pt x="18314" y="2706"/>
                  </a:cubicBezTo>
                  <a:cubicBezTo>
                    <a:pt x="19278" y="3698"/>
                    <a:pt x="19935" y="4735"/>
                    <a:pt x="20592" y="6088"/>
                  </a:cubicBezTo>
                  <a:cubicBezTo>
                    <a:pt x="21249" y="7441"/>
                    <a:pt x="21600" y="9109"/>
                    <a:pt x="21600" y="10823"/>
                  </a:cubicBezTo>
                  <a:cubicBezTo>
                    <a:pt x="21600" y="12130"/>
                    <a:pt x="21249" y="13844"/>
                    <a:pt x="20592" y="15197"/>
                  </a:cubicBezTo>
                  <a:cubicBezTo>
                    <a:pt x="19935" y="16504"/>
                    <a:pt x="19278" y="17542"/>
                    <a:pt x="18314" y="18534"/>
                  </a:cubicBezTo>
                  <a:cubicBezTo>
                    <a:pt x="17350" y="19571"/>
                    <a:pt x="16036" y="20247"/>
                    <a:pt x="14721" y="20563"/>
                  </a:cubicBezTo>
                  <a:cubicBezTo>
                    <a:pt x="13407" y="21239"/>
                    <a:pt x="12092" y="21600"/>
                    <a:pt x="10778" y="21600"/>
                  </a:cubicBezTo>
                  <a:cubicBezTo>
                    <a:pt x="9464" y="21600"/>
                    <a:pt x="7843" y="21239"/>
                    <a:pt x="6879" y="20563"/>
                  </a:cubicBezTo>
                  <a:cubicBezTo>
                    <a:pt x="5564" y="20247"/>
                    <a:pt x="4250" y="19571"/>
                    <a:pt x="3242" y="18534"/>
                  </a:cubicBezTo>
                  <a:cubicBezTo>
                    <a:pt x="2278" y="17542"/>
                    <a:pt x="1621" y="16504"/>
                    <a:pt x="964" y="15197"/>
                  </a:cubicBezTo>
                  <a:cubicBezTo>
                    <a:pt x="307" y="13844"/>
                    <a:pt x="0" y="12130"/>
                    <a:pt x="0" y="10823"/>
                  </a:cubicBezTo>
                  <a:cubicBezTo>
                    <a:pt x="0" y="9109"/>
                    <a:pt x="307" y="7441"/>
                    <a:pt x="964" y="6088"/>
                  </a:cubicBezTo>
                  <a:close/>
                  <a:moveTo>
                    <a:pt x="3593" y="14159"/>
                  </a:moveTo>
                  <a:cubicBezTo>
                    <a:pt x="3899" y="15197"/>
                    <a:pt x="4557" y="15828"/>
                    <a:pt x="5214" y="16865"/>
                  </a:cubicBezTo>
                  <a:cubicBezTo>
                    <a:pt x="5871" y="17542"/>
                    <a:pt x="6879" y="18218"/>
                    <a:pt x="7843" y="18534"/>
                  </a:cubicBezTo>
                  <a:cubicBezTo>
                    <a:pt x="8500" y="18894"/>
                    <a:pt x="9814" y="19210"/>
                    <a:pt x="10778" y="19210"/>
                  </a:cubicBezTo>
                  <a:cubicBezTo>
                    <a:pt x="11786" y="19210"/>
                    <a:pt x="12750" y="18894"/>
                    <a:pt x="13714" y="18534"/>
                  </a:cubicBezTo>
                  <a:cubicBezTo>
                    <a:pt x="14721" y="18218"/>
                    <a:pt x="15685" y="17542"/>
                    <a:pt x="16342" y="16865"/>
                  </a:cubicBezTo>
                  <a:cubicBezTo>
                    <a:pt x="17000" y="15828"/>
                    <a:pt x="17657" y="15197"/>
                    <a:pt x="18007" y="14159"/>
                  </a:cubicBezTo>
                  <a:cubicBezTo>
                    <a:pt x="18314" y="13167"/>
                    <a:pt x="18665" y="11815"/>
                    <a:pt x="18665" y="10823"/>
                  </a:cubicBezTo>
                  <a:cubicBezTo>
                    <a:pt x="18665" y="9470"/>
                    <a:pt x="18314" y="8433"/>
                    <a:pt x="18007" y="7441"/>
                  </a:cubicBezTo>
                  <a:cubicBezTo>
                    <a:pt x="17657" y="6088"/>
                    <a:pt x="17000" y="5411"/>
                    <a:pt x="16342" y="4735"/>
                  </a:cubicBezTo>
                  <a:cubicBezTo>
                    <a:pt x="15685" y="3698"/>
                    <a:pt x="14721" y="3382"/>
                    <a:pt x="13714" y="2706"/>
                  </a:cubicBezTo>
                  <a:cubicBezTo>
                    <a:pt x="12750" y="2390"/>
                    <a:pt x="11786" y="2029"/>
                    <a:pt x="10778" y="2029"/>
                  </a:cubicBezTo>
                  <a:cubicBezTo>
                    <a:pt x="9814" y="2029"/>
                    <a:pt x="8500" y="2390"/>
                    <a:pt x="7843" y="2706"/>
                  </a:cubicBezTo>
                  <a:cubicBezTo>
                    <a:pt x="6879" y="3382"/>
                    <a:pt x="5871" y="3698"/>
                    <a:pt x="5214" y="4735"/>
                  </a:cubicBezTo>
                  <a:cubicBezTo>
                    <a:pt x="4557" y="5411"/>
                    <a:pt x="3899" y="6088"/>
                    <a:pt x="3593" y="7441"/>
                  </a:cubicBezTo>
                  <a:cubicBezTo>
                    <a:pt x="2935" y="8433"/>
                    <a:pt x="2935" y="9470"/>
                    <a:pt x="2935" y="10823"/>
                  </a:cubicBezTo>
                  <a:cubicBezTo>
                    <a:pt x="2935" y="11815"/>
                    <a:pt x="2935" y="13167"/>
                    <a:pt x="3593" y="14159"/>
                  </a:cubicBezTo>
                  <a:close/>
                  <a:moveTo>
                    <a:pt x="11129" y="4735"/>
                  </a:moveTo>
                  <a:cubicBezTo>
                    <a:pt x="12443" y="4735"/>
                    <a:pt x="13714" y="4735"/>
                    <a:pt x="14415" y="5411"/>
                  </a:cubicBezTo>
                  <a:cubicBezTo>
                    <a:pt x="15378" y="6088"/>
                    <a:pt x="15685" y="6764"/>
                    <a:pt x="15685" y="8117"/>
                  </a:cubicBezTo>
                  <a:cubicBezTo>
                    <a:pt x="15685" y="8793"/>
                    <a:pt x="15685" y="9109"/>
                    <a:pt x="15378" y="9470"/>
                  </a:cubicBezTo>
                  <a:cubicBezTo>
                    <a:pt x="15378" y="10101"/>
                    <a:pt x="15028" y="10462"/>
                    <a:pt x="14721" y="10462"/>
                  </a:cubicBezTo>
                  <a:cubicBezTo>
                    <a:pt x="14415" y="10823"/>
                    <a:pt x="14064" y="11138"/>
                    <a:pt x="13714" y="11138"/>
                  </a:cubicBezTo>
                  <a:cubicBezTo>
                    <a:pt x="13407" y="11138"/>
                    <a:pt x="13100" y="11454"/>
                    <a:pt x="12443" y="11454"/>
                  </a:cubicBezTo>
                  <a:cubicBezTo>
                    <a:pt x="15685" y="16504"/>
                    <a:pt x="15685" y="16504"/>
                    <a:pt x="15685" y="16504"/>
                  </a:cubicBezTo>
                  <a:cubicBezTo>
                    <a:pt x="13407" y="16504"/>
                    <a:pt x="13407" y="16504"/>
                    <a:pt x="13407" y="16504"/>
                  </a:cubicBezTo>
                  <a:cubicBezTo>
                    <a:pt x="10471" y="11454"/>
                    <a:pt x="10471" y="11454"/>
                    <a:pt x="10471" y="11454"/>
                  </a:cubicBezTo>
                  <a:cubicBezTo>
                    <a:pt x="8806" y="11454"/>
                    <a:pt x="8806" y="11454"/>
                    <a:pt x="8806" y="11454"/>
                  </a:cubicBezTo>
                  <a:cubicBezTo>
                    <a:pt x="8806" y="16504"/>
                    <a:pt x="8806" y="16504"/>
                    <a:pt x="8806" y="16504"/>
                  </a:cubicBezTo>
                  <a:cubicBezTo>
                    <a:pt x="6528" y="16504"/>
                    <a:pt x="6528" y="16504"/>
                    <a:pt x="6528" y="16504"/>
                  </a:cubicBezTo>
                  <a:cubicBezTo>
                    <a:pt x="6528" y="4735"/>
                    <a:pt x="6528" y="4735"/>
                    <a:pt x="6528" y="4735"/>
                  </a:cubicBezTo>
                  <a:lnTo>
                    <a:pt x="11129" y="4735"/>
                  </a:lnTo>
                  <a:close/>
                  <a:moveTo>
                    <a:pt x="11129" y="9785"/>
                  </a:moveTo>
                  <a:cubicBezTo>
                    <a:pt x="11786" y="9785"/>
                    <a:pt x="12092" y="9470"/>
                    <a:pt x="12750" y="9470"/>
                  </a:cubicBezTo>
                  <a:cubicBezTo>
                    <a:pt x="13100" y="9109"/>
                    <a:pt x="13407" y="8793"/>
                    <a:pt x="13407" y="8117"/>
                  </a:cubicBezTo>
                  <a:cubicBezTo>
                    <a:pt x="13407" y="7756"/>
                    <a:pt x="13100" y="7441"/>
                    <a:pt x="13100" y="7080"/>
                  </a:cubicBezTo>
                  <a:cubicBezTo>
                    <a:pt x="13100" y="7080"/>
                    <a:pt x="12750" y="6764"/>
                    <a:pt x="12443" y="6764"/>
                  </a:cubicBezTo>
                  <a:cubicBezTo>
                    <a:pt x="12443" y="6764"/>
                    <a:pt x="12092" y="6403"/>
                    <a:pt x="11786" y="6403"/>
                  </a:cubicBezTo>
                  <a:cubicBezTo>
                    <a:pt x="11435" y="6403"/>
                    <a:pt x="11129" y="6403"/>
                    <a:pt x="10778" y="6403"/>
                  </a:cubicBezTo>
                  <a:cubicBezTo>
                    <a:pt x="8806" y="6403"/>
                    <a:pt x="8806" y="6403"/>
                    <a:pt x="8806" y="6403"/>
                  </a:cubicBezTo>
                  <a:cubicBezTo>
                    <a:pt x="8806" y="9785"/>
                    <a:pt x="8806" y="9785"/>
                    <a:pt x="8806" y="9785"/>
                  </a:cubicBezTo>
                  <a:lnTo>
                    <a:pt x="11129" y="9785"/>
                  </a:lnTo>
                  <a:close/>
                </a:path>
              </a:pathLst>
            </a:custGeom>
            <a:solidFill>
              <a:srgbClr val="5B5957"/>
            </a:solidFill>
            <a:ln w="12700" cap="flat">
              <a:noFill/>
              <a:miter lim="400000"/>
            </a:ln>
            <a:effectLst/>
          </p:spPr>
          <p:txBody>
            <a:bodyPr wrap="square" lIns="0" tIns="0" rIns="0" bIns="0" numCol="1" anchor="ctr">
              <a:noAutofit/>
            </a:bodyPr>
            <a:lstStyle/>
            <a:p>
              <a:pPr defTabSz="855112">
                <a:defRPr>
                  <a:latin typeface="Calibri"/>
                  <a:ea typeface="Calibri"/>
                  <a:cs typeface="Calibri"/>
                  <a:sym typeface="Calibri"/>
                </a:defRPr>
              </a:pPr>
              <a:endParaRPr sz="1733" kern="0">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052571579"/>
      </p:ext>
    </p:extLst>
  </p:cSld>
  <p:clrMap bg1="dk1" tx1="lt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Lst>
  <p:transition spd="med"/>
  <p:txStyles>
    <p:titleStyle>
      <a:lvl1pPr algn="ctr" defTabSz="912260">
        <a:lnSpc>
          <a:spcPct val="90000"/>
        </a:lnSpc>
        <a:defRPr sz="3200">
          <a:solidFill>
            <a:srgbClr val="5C3B97"/>
          </a:solidFill>
          <a:latin typeface="Calibri Light"/>
          <a:ea typeface="Calibri Light"/>
          <a:cs typeface="Calibri Light"/>
          <a:sym typeface="Calibri Light"/>
        </a:defRPr>
      </a:lvl1pPr>
      <a:lvl2pPr algn="ctr" defTabSz="912260">
        <a:lnSpc>
          <a:spcPct val="90000"/>
        </a:lnSpc>
        <a:defRPr sz="3200">
          <a:solidFill>
            <a:srgbClr val="5C3B97"/>
          </a:solidFill>
          <a:latin typeface="Calibri Light"/>
          <a:ea typeface="Calibri Light"/>
          <a:cs typeface="Calibri Light"/>
          <a:sym typeface="Calibri Light"/>
        </a:defRPr>
      </a:lvl2pPr>
      <a:lvl3pPr algn="ctr" defTabSz="912260">
        <a:lnSpc>
          <a:spcPct val="90000"/>
        </a:lnSpc>
        <a:defRPr sz="3200">
          <a:solidFill>
            <a:srgbClr val="5C3B97"/>
          </a:solidFill>
          <a:latin typeface="Calibri Light"/>
          <a:ea typeface="Calibri Light"/>
          <a:cs typeface="Calibri Light"/>
          <a:sym typeface="Calibri Light"/>
        </a:defRPr>
      </a:lvl3pPr>
      <a:lvl4pPr algn="ctr" defTabSz="912260">
        <a:lnSpc>
          <a:spcPct val="90000"/>
        </a:lnSpc>
        <a:defRPr sz="3200">
          <a:solidFill>
            <a:srgbClr val="5C3B97"/>
          </a:solidFill>
          <a:latin typeface="Calibri Light"/>
          <a:ea typeface="Calibri Light"/>
          <a:cs typeface="Calibri Light"/>
          <a:sym typeface="Calibri Light"/>
        </a:defRPr>
      </a:lvl4pPr>
      <a:lvl5pPr algn="ctr" defTabSz="912260">
        <a:lnSpc>
          <a:spcPct val="90000"/>
        </a:lnSpc>
        <a:defRPr sz="3200">
          <a:solidFill>
            <a:srgbClr val="5C3B97"/>
          </a:solidFill>
          <a:latin typeface="Calibri Light"/>
          <a:ea typeface="Calibri Light"/>
          <a:cs typeface="Calibri Light"/>
          <a:sym typeface="Calibri Light"/>
        </a:defRPr>
      </a:lvl5pPr>
      <a:lvl6pPr indent="548620" algn="ctr" defTabSz="912260">
        <a:lnSpc>
          <a:spcPct val="90000"/>
        </a:lnSpc>
        <a:defRPr sz="3200">
          <a:solidFill>
            <a:srgbClr val="5C3B97"/>
          </a:solidFill>
          <a:latin typeface="Calibri Light"/>
          <a:ea typeface="Calibri Light"/>
          <a:cs typeface="Calibri Light"/>
          <a:sym typeface="Calibri Light"/>
        </a:defRPr>
      </a:lvl6pPr>
      <a:lvl7pPr indent="1097241" algn="ctr" defTabSz="912260">
        <a:lnSpc>
          <a:spcPct val="90000"/>
        </a:lnSpc>
        <a:defRPr sz="3200">
          <a:solidFill>
            <a:srgbClr val="5C3B97"/>
          </a:solidFill>
          <a:latin typeface="Calibri Light"/>
          <a:ea typeface="Calibri Light"/>
          <a:cs typeface="Calibri Light"/>
          <a:sym typeface="Calibri Light"/>
        </a:defRPr>
      </a:lvl7pPr>
      <a:lvl8pPr indent="1645860" algn="ctr" defTabSz="912260">
        <a:lnSpc>
          <a:spcPct val="90000"/>
        </a:lnSpc>
        <a:defRPr sz="3200">
          <a:solidFill>
            <a:srgbClr val="5C3B97"/>
          </a:solidFill>
          <a:latin typeface="Calibri Light"/>
          <a:ea typeface="Calibri Light"/>
          <a:cs typeface="Calibri Light"/>
          <a:sym typeface="Calibri Light"/>
        </a:defRPr>
      </a:lvl8pPr>
      <a:lvl9pPr indent="2194482" algn="ctr" defTabSz="912260">
        <a:lnSpc>
          <a:spcPct val="90000"/>
        </a:lnSpc>
        <a:defRPr sz="3200">
          <a:solidFill>
            <a:srgbClr val="5C3B97"/>
          </a:solidFill>
          <a:latin typeface="Calibri Light"/>
          <a:ea typeface="Calibri Light"/>
          <a:cs typeface="Calibri Light"/>
          <a:sym typeface="Calibri Light"/>
        </a:defRPr>
      </a:lvl9pPr>
    </p:titleStyle>
    <p:bodyStyle>
      <a:lvl1pPr defTabSz="912260">
        <a:lnSpc>
          <a:spcPct val="90000"/>
        </a:lnSpc>
        <a:spcBef>
          <a:spcPts val="933"/>
        </a:spcBef>
        <a:defRPr sz="2133" b="1">
          <a:solidFill>
            <a:srgbClr val="5C3B97"/>
          </a:solidFill>
          <a:latin typeface="Calibri"/>
          <a:ea typeface="Calibri"/>
          <a:cs typeface="Calibri"/>
          <a:sym typeface="Calibri"/>
        </a:defRPr>
      </a:lvl1pPr>
      <a:lvl2pPr indent="609585" defTabSz="912260">
        <a:lnSpc>
          <a:spcPct val="90000"/>
        </a:lnSpc>
        <a:spcBef>
          <a:spcPts val="933"/>
        </a:spcBef>
        <a:defRPr sz="2133" b="1">
          <a:solidFill>
            <a:srgbClr val="5C3B97"/>
          </a:solidFill>
          <a:latin typeface="Calibri"/>
          <a:ea typeface="Calibri"/>
          <a:cs typeface="Calibri"/>
          <a:sym typeface="Calibri"/>
        </a:defRPr>
      </a:lvl2pPr>
      <a:lvl3pPr indent="1219170" defTabSz="912260">
        <a:lnSpc>
          <a:spcPct val="90000"/>
        </a:lnSpc>
        <a:spcBef>
          <a:spcPts val="933"/>
        </a:spcBef>
        <a:defRPr sz="2133" b="1">
          <a:solidFill>
            <a:srgbClr val="5C3B97"/>
          </a:solidFill>
          <a:latin typeface="Calibri"/>
          <a:ea typeface="Calibri"/>
          <a:cs typeface="Calibri"/>
          <a:sym typeface="Calibri"/>
        </a:defRPr>
      </a:lvl3pPr>
      <a:lvl4pPr indent="1828754" defTabSz="912260">
        <a:lnSpc>
          <a:spcPct val="90000"/>
        </a:lnSpc>
        <a:spcBef>
          <a:spcPts val="933"/>
        </a:spcBef>
        <a:defRPr sz="2133" b="1">
          <a:solidFill>
            <a:srgbClr val="5C3B97"/>
          </a:solidFill>
          <a:latin typeface="Calibri"/>
          <a:ea typeface="Calibri"/>
          <a:cs typeface="Calibri"/>
          <a:sym typeface="Calibri"/>
        </a:defRPr>
      </a:lvl4pPr>
      <a:lvl5pPr indent="2438339" defTabSz="912260">
        <a:lnSpc>
          <a:spcPct val="90000"/>
        </a:lnSpc>
        <a:spcBef>
          <a:spcPts val="933"/>
        </a:spcBef>
        <a:defRPr sz="2133" b="1">
          <a:solidFill>
            <a:srgbClr val="5C3B97"/>
          </a:solidFill>
          <a:latin typeface="Calibri"/>
          <a:ea typeface="Calibri"/>
          <a:cs typeface="Calibri"/>
          <a:sym typeface="Calibri"/>
        </a:defRPr>
      </a:lvl5pPr>
      <a:lvl6pPr indent="3047924" defTabSz="912260">
        <a:lnSpc>
          <a:spcPct val="90000"/>
        </a:lnSpc>
        <a:spcBef>
          <a:spcPts val="933"/>
        </a:spcBef>
        <a:defRPr sz="2133" b="1">
          <a:solidFill>
            <a:srgbClr val="5C3B97"/>
          </a:solidFill>
          <a:latin typeface="Calibri"/>
          <a:ea typeface="Calibri"/>
          <a:cs typeface="Calibri"/>
          <a:sym typeface="Calibri"/>
        </a:defRPr>
      </a:lvl6pPr>
      <a:lvl7pPr indent="3657509" defTabSz="912260">
        <a:lnSpc>
          <a:spcPct val="90000"/>
        </a:lnSpc>
        <a:spcBef>
          <a:spcPts val="933"/>
        </a:spcBef>
        <a:defRPr sz="2133" b="1">
          <a:solidFill>
            <a:srgbClr val="5C3B97"/>
          </a:solidFill>
          <a:latin typeface="Calibri"/>
          <a:ea typeface="Calibri"/>
          <a:cs typeface="Calibri"/>
          <a:sym typeface="Calibri"/>
        </a:defRPr>
      </a:lvl7pPr>
      <a:lvl8pPr indent="4267093" defTabSz="912260">
        <a:lnSpc>
          <a:spcPct val="90000"/>
        </a:lnSpc>
        <a:spcBef>
          <a:spcPts val="933"/>
        </a:spcBef>
        <a:defRPr sz="2133" b="1">
          <a:solidFill>
            <a:srgbClr val="5C3B97"/>
          </a:solidFill>
          <a:latin typeface="Calibri"/>
          <a:ea typeface="Calibri"/>
          <a:cs typeface="Calibri"/>
          <a:sym typeface="Calibri"/>
        </a:defRPr>
      </a:lvl8pPr>
      <a:lvl9pPr indent="4876678" defTabSz="912260">
        <a:lnSpc>
          <a:spcPct val="90000"/>
        </a:lnSpc>
        <a:spcBef>
          <a:spcPts val="933"/>
        </a:spcBef>
        <a:defRPr sz="2133" b="1">
          <a:solidFill>
            <a:srgbClr val="5C3B97"/>
          </a:solidFill>
          <a:latin typeface="Calibri"/>
          <a:ea typeface="Calibri"/>
          <a:cs typeface="Calibri"/>
          <a:sym typeface="Calibri"/>
        </a:defRPr>
      </a:lvl9pPr>
    </p:bodyStyle>
    <p:otherStyle>
      <a:lvl1pPr algn="ctr" defTabSz="855315">
        <a:defRPr sz="1333">
          <a:solidFill>
            <a:schemeClr val="tx1"/>
          </a:solidFill>
          <a:latin typeface="+mn-lt"/>
          <a:ea typeface="+mn-ea"/>
          <a:cs typeface="+mn-cs"/>
          <a:sym typeface="Calibri"/>
        </a:defRPr>
      </a:lvl1pPr>
      <a:lvl2pPr indent="425440" algn="ctr" defTabSz="855315">
        <a:defRPr sz="1333">
          <a:solidFill>
            <a:schemeClr val="tx1"/>
          </a:solidFill>
          <a:latin typeface="+mn-lt"/>
          <a:ea typeface="+mn-ea"/>
          <a:cs typeface="+mn-cs"/>
          <a:sym typeface="Calibri"/>
        </a:defRPr>
      </a:lvl2pPr>
      <a:lvl3pPr indent="855112" algn="ctr" defTabSz="855315">
        <a:defRPr sz="1333">
          <a:solidFill>
            <a:schemeClr val="tx1"/>
          </a:solidFill>
          <a:latin typeface="+mn-lt"/>
          <a:ea typeface="+mn-ea"/>
          <a:cs typeface="+mn-cs"/>
          <a:sym typeface="Calibri"/>
        </a:defRPr>
      </a:lvl3pPr>
      <a:lvl4pPr indent="1280551" algn="ctr" defTabSz="855315">
        <a:defRPr sz="1333">
          <a:solidFill>
            <a:schemeClr val="tx1"/>
          </a:solidFill>
          <a:latin typeface="+mn-lt"/>
          <a:ea typeface="+mn-ea"/>
          <a:cs typeface="+mn-cs"/>
          <a:sym typeface="Calibri"/>
        </a:defRPr>
      </a:lvl4pPr>
      <a:lvl5pPr indent="1710224" algn="ctr" defTabSz="855315">
        <a:defRPr sz="1333">
          <a:solidFill>
            <a:schemeClr val="tx1"/>
          </a:solidFill>
          <a:latin typeface="+mn-lt"/>
          <a:ea typeface="+mn-ea"/>
          <a:cs typeface="+mn-cs"/>
          <a:sym typeface="Calibri"/>
        </a:defRPr>
      </a:lvl5pPr>
      <a:lvl6pPr indent="3047924" algn="ctr" defTabSz="855315">
        <a:defRPr sz="1333">
          <a:solidFill>
            <a:schemeClr val="tx1"/>
          </a:solidFill>
          <a:latin typeface="+mn-lt"/>
          <a:ea typeface="+mn-ea"/>
          <a:cs typeface="+mn-cs"/>
          <a:sym typeface="Calibri"/>
        </a:defRPr>
      </a:lvl6pPr>
      <a:lvl7pPr indent="3657509" algn="ctr" defTabSz="855315">
        <a:defRPr sz="1333">
          <a:solidFill>
            <a:schemeClr val="tx1"/>
          </a:solidFill>
          <a:latin typeface="+mn-lt"/>
          <a:ea typeface="+mn-ea"/>
          <a:cs typeface="+mn-cs"/>
          <a:sym typeface="Calibri"/>
        </a:defRPr>
      </a:lvl7pPr>
      <a:lvl8pPr indent="4267093" algn="ctr" defTabSz="855315">
        <a:defRPr sz="1333">
          <a:solidFill>
            <a:schemeClr val="tx1"/>
          </a:solidFill>
          <a:latin typeface="+mn-lt"/>
          <a:ea typeface="+mn-ea"/>
          <a:cs typeface="+mn-cs"/>
          <a:sym typeface="Calibri"/>
        </a:defRPr>
      </a:lvl8pPr>
      <a:lvl9pPr indent="4876678" algn="ctr" defTabSz="855315">
        <a:defRPr sz="1333">
          <a:solidFill>
            <a:schemeClr val="tx1"/>
          </a:solidFill>
          <a:latin typeface="+mn-lt"/>
          <a:ea typeface="+mn-ea"/>
          <a:cs typeface="+mn-cs"/>
          <a:sym typeface="Calibri"/>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437008"/>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Lst>
  <p:timing>
    <p:tnLst>
      <p:par>
        <p:cTn id="1" dur="indefinite" restart="never" nodeType="tmRoot"/>
      </p:par>
    </p:tnLst>
  </p:timing>
  <p:hf sldNum="0"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609742"/>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Lst>
  <p:timing>
    <p:tnLst>
      <p:par>
        <p:cTn id="1" dur="indefinite" restart="never" nodeType="tmRoot"/>
      </p:par>
    </p:tnLst>
  </p:timing>
  <p:hf sldNum="0"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7636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24292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2869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706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609600" y="2438401"/>
            <a:ext cx="10972800" cy="3687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170642423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5" r:id="rId35"/>
    <p:sldLayoutId id="2147483756" r:id="rId36"/>
    <p:sldLayoutId id="2147483757" r:id="rId37"/>
    <p:sldLayoutId id="2147483758" r:id="rId38"/>
    <p:sldLayoutId id="2147483759" r:id="rId39"/>
    <p:sldLayoutId id="2147483760" r:id="rId40"/>
    <p:sldLayoutId id="2147483761" r:id="rId41"/>
    <p:sldLayoutId id="2147483762" r:id="rId42"/>
    <p:sldLayoutId id="2147483763" r:id="rId43"/>
    <p:sldLayoutId id="2147483764" r:id="rId44"/>
    <p:sldLayoutId id="2147483765" r:id="rId45"/>
    <p:sldLayoutId id="2147483766" r:id="rId46"/>
    <p:sldLayoutId id="2147483767" r:id="rId47"/>
    <p:sldLayoutId id="2147483768" r:id="rId48"/>
    <p:sldLayoutId id="2147483769" r:id="rId49"/>
    <p:sldLayoutId id="2147483770" r:id="rId50"/>
    <p:sldLayoutId id="2147483771" r:id="rId51"/>
    <p:sldLayoutId id="2147483772" r:id="rId52"/>
    <p:sldLayoutId id="2147483773" r:id="rId53"/>
  </p:sldLayoutIdLst>
  <p:timing>
    <p:tnLst>
      <p:par>
        <p:cTn id="1" dur="indefinite" restart="never" nodeType="tmRoot"/>
      </p:par>
    </p:tnLst>
  </p:timing>
  <p:hf sldNum="0" hdr="0" ftr="0" dt="0"/>
  <p:txStyles>
    <p:titleStyle>
      <a:lvl1pPr algn="ctr" defTabSz="457189" rtl="0" eaLnBrk="1" fontAlgn="base" hangingPunct="1">
        <a:spcBef>
          <a:spcPct val="0"/>
        </a:spcBef>
        <a:spcAft>
          <a:spcPct val="0"/>
        </a:spcAft>
        <a:defRPr sz="3600" kern="1200" cap="all">
          <a:solidFill>
            <a:schemeClr val="tx2"/>
          </a:solidFill>
          <a:latin typeface="Whitney-Light" pitchFamily="2" charset="0"/>
          <a:ea typeface="ＭＳ Ｐゴシック" pitchFamily="34" charset="-128"/>
          <a:cs typeface="Whitney-Light" pitchFamily="2" charset="0"/>
        </a:defRPr>
      </a:lvl1pPr>
      <a:lvl2pPr algn="ctr" defTabSz="457189" rtl="0" eaLnBrk="1" fontAlgn="base" hangingPunct="1">
        <a:spcBef>
          <a:spcPct val="0"/>
        </a:spcBef>
        <a:spcAft>
          <a:spcPct val="0"/>
        </a:spcAft>
        <a:defRPr sz="3600">
          <a:solidFill>
            <a:schemeClr val="tx2"/>
          </a:solidFill>
          <a:latin typeface="Whitney Light" charset="0"/>
          <a:ea typeface="ＭＳ Ｐゴシック" pitchFamily="34" charset="-128"/>
        </a:defRPr>
      </a:lvl2pPr>
      <a:lvl3pPr algn="ctr" defTabSz="457189" rtl="0" eaLnBrk="1" fontAlgn="base" hangingPunct="1">
        <a:spcBef>
          <a:spcPct val="0"/>
        </a:spcBef>
        <a:spcAft>
          <a:spcPct val="0"/>
        </a:spcAft>
        <a:defRPr sz="3600">
          <a:solidFill>
            <a:schemeClr val="tx2"/>
          </a:solidFill>
          <a:latin typeface="Whitney Light" charset="0"/>
          <a:ea typeface="ＭＳ Ｐゴシック" pitchFamily="34" charset="-128"/>
        </a:defRPr>
      </a:lvl3pPr>
      <a:lvl4pPr algn="ctr" defTabSz="457189" rtl="0" eaLnBrk="1" fontAlgn="base" hangingPunct="1">
        <a:spcBef>
          <a:spcPct val="0"/>
        </a:spcBef>
        <a:spcAft>
          <a:spcPct val="0"/>
        </a:spcAft>
        <a:defRPr sz="3600">
          <a:solidFill>
            <a:schemeClr val="tx2"/>
          </a:solidFill>
          <a:latin typeface="Whitney Light" charset="0"/>
          <a:ea typeface="ＭＳ Ｐゴシック" pitchFamily="34" charset="-128"/>
        </a:defRPr>
      </a:lvl4pPr>
      <a:lvl5pPr algn="ctr" defTabSz="457189" rtl="0" eaLnBrk="1" fontAlgn="base" hangingPunct="1">
        <a:spcBef>
          <a:spcPct val="0"/>
        </a:spcBef>
        <a:spcAft>
          <a:spcPct val="0"/>
        </a:spcAft>
        <a:defRPr sz="3600">
          <a:solidFill>
            <a:schemeClr val="tx2"/>
          </a:solidFill>
          <a:latin typeface="Whitney Light" charset="0"/>
          <a:ea typeface="ＭＳ Ｐゴシック" pitchFamily="34" charset="-128"/>
        </a:defRPr>
      </a:lvl5pPr>
      <a:lvl6pPr marL="457189" algn="ctr" defTabSz="457189" rtl="0" eaLnBrk="1" fontAlgn="base" hangingPunct="1">
        <a:spcBef>
          <a:spcPct val="0"/>
        </a:spcBef>
        <a:spcAft>
          <a:spcPct val="0"/>
        </a:spcAft>
        <a:defRPr sz="3600">
          <a:solidFill>
            <a:schemeClr val="tx2"/>
          </a:solidFill>
          <a:latin typeface="Whitney Light" charset="0"/>
          <a:ea typeface="ＭＳ Ｐゴシック" pitchFamily="34" charset="-128"/>
        </a:defRPr>
      </a:lvl6pPr>
      <a:lvl7pPr marL="914377" algn="ctr" defTabSz="457189" rtl="0" eaLnBrk="1" fontAlgn="base" hangingPunct="1">
        <a:spcBef>
          <a:spcPct val="0"/>
        </a:spcBef>
        <a:spcAft>
          <a:spcPct val="0"/>
        </a:spcAft>
        <a:defRPr sz="3600">
          <a:solidFill>
            <a:schemeClr val="tx2"/>
          </a:solidFill>
          <a:latin typeface="Whitney Light" charset="0"/>
          <a:ea typeface="ＭＳ Ｐゴシック" pitchFamily="34" charset="-128"/>
        </a:defRPr>
      </a:lvl7pPr>
      <a:lvl8pPr marL="1371566" algn="ctr" defTabSz="457189" rtl="0" eaLnBrk="1" fontAlgn="base" hangingPunct="1">
        <a:spcBef>
          <a:spcPct val="0"/>
        </a:spcBef>
        <a:spcAft>
          <a:spcPct val="0"/>
        </a:spcAft>
        <a:defRPr sz="3600">
          <a:solidFill>
            <a:schemeClr val="tx2"/>
          </a:solidFill>
          <a:latin typeface="Whitney Light" charset="0"/>
          <a:ea typeface="ＭＳ Ｐゴシック" pitchFamily="34" charset="-128"/>
        </a:defRPr>
      </a:lvl8pPr>
      <a:lvl9pPr marL="1828754" algn="ctr" defTabSz="457189" rtl="0" eaLnBrk="1" fontAlgn="base" hangingPunct="1">
        <a:spcBef>
          <a:spcPct val="0"/>
        </a:spcBef>
        <a:spcAft>
          <a:spcPct val="0"/>
        </a:spcAft>
        <a:defRPr sz="3600">
          <a:solidFill>
            <a:schemeClr val="tx2"/>
          </a:solidFill>
          <a:latin typeface="Whitney Light" charset="0"/>
          <a:ea typeface="ＭＳ Ｐゴシック" pitchFamily="34" charset="-128"/>
        </a:defRPr>
      </a:lvl9pPr>
    </p:titleStyle>
    <p:bodyStyle>
      <a:lvl1pPr marL="342891" indent="-342891" algn="l" defTabSz="457189" rtl="0" eaLnBrk="1" fontAlgn="base" hangingPunct="1">
        <a:spcBef>
          <a:spcPct val="20000"/>
        </a:spcBef>
        <a:spcAft>
          <a:spcPct val="0"/>
        </a:spcAft>
        <a:buClr>
          <a:schemeClr val="tx2"/>
        </a:buClr>
        <a:buSzPct val="100000"/>
        <a:buBlip>
          <a:blip r:embed="rId55"/>
        </a:buBlip>
        <a:defRPr sz="2800" kern="1200">
          <a:solidFill>
            <a:schemeClr val="tx1"/>
          </a:solidFill>
          <a:latin typeface="Whitney-Book" pitchFamily="2" charset="0"/>
          <a:ea typeface="ＭＳ Ｐゴシック" pitchFamily="34" charset="-128"/>
          <a:cs typeface="Whitney-Book" pitchFamily="2" charset="0"/>
        </a:defRPr>
      </a:lvl1pPr>
      <a:lvl2pPr marL="742932" indent="-285744" algn="l" defTabSz="457189" rtl="0" eaLnBrk="1" fontAlgn="base" hangingPunct="1">
        <a:spcBef>
          <a:spcPct val="20000"/>
        </a:spcBef>
        <a:spcAft>
          <a:spcPct val="0"/>
        </a:spcAft>
        <a:buClr>
          <a:schemeClr val="tx2"/>
        </a:buClr>
        <a:buSzPct val="100000"/>
        <a:buBlip>
          <a:blip r:embed="rId55"/>
        </a:buBlip>
        <a:defRPr sz="2800" kern="1200">
          <a:solidFill>
            <a:schemeClr val="tx1"/>
          </a:solidFill>
          <a:latin typeface="Whitney-Book" pitchFamily="2" charset="0"/>
          <a:ea typeface="ＭＳ Ｐゴシック" pitchFamily="34" charset="-128"/>
          <a:cs typeface="Whitney-Book" pitchFamily="2" charset="0"/>
        </a:defRPr>
      </a:lvl2pPr>
      <a:lvl3pPr marL="1142971" indent="-228594" algn="l" defTabSz="457189" rtl="0" eaLnBrk="1" fontAlgn="base" hangingPunct="1">
        <a:spcBef>
          <a:spcPct val="20000"/>
        </a:spcBef>
        <a:spcAft>
          <a:spcPct val="0"/>
        </a:spcAft>
        <a:buClr>
          <a:schemeClr val="tx2"/>
        </a:buClr>
        <a:buSzPct val="100000"/>
        <a:buFont typeface="Lucida Grande" charset="0"/>
        <a:buChar char="-"/>
        <a:defRPr sz="2400" kern="1200">
          <a:solidFill>
            <a:schemeClr val="tx1"/>
          </a:solidFill>
          <a:latin typeface="Whitney-Book" pitchFamily="2" charset="0"/>
          <a:ea typeface="ＭＳ Ｐゴシック" pitchFamily="34" charset="-128"/>
          <a:cs typeface="Whitney-Book" pitchFamily="2" charset="0"/>
        </a:defRPr>
      </a:lvl3pPr>
      <a:lvl4pPr marL="1600160" indent="-228594" algn="l" defTabSz="457189" rtl="0" eaLnBrk="1" fontAlgn="base" hangingPunct="1">
        <a:spcBef>
          <a:spcPct val="20000"/>
        </a:spcBef>
        <a:spcAft>
          <a:spcPct val="0"/>
        </a:spcAft>
        <a:buClr>
          <a:schemeClr val="tx2"/>
        </a:buClr>
        <a:buSzPct val="100000"/>
        <a:buFont typeface="Lucida Grande" charset="0"/>
        <a:buChar char="-"/>
        <a:defRPr sz="2000" kern="1200">
          <a:solidFill>
            <a:schemeClr val="tx1"/>
          </a:solidFill>
          <a:latin typeface="Whitney-Book" pitchFamily="2" charset="0"/>
          <a:ea typeface="ＭＳ Ｐゴシック" pitchFamily="34" charset="-128"/>
          <a:cs typeface="Whitney-Book" pitchFamily="2" charset="0"/>
        </a:defRPr>
      </a:lvl4pPr>
      <a:lvl5pPr marL="2057349" indent="-228594" algn="l" defTabSz="457189" rtl="0" eaLnBrk="1" fontAlgn="base" hangingPunct="1">
        <a:spcBef>
          <a:spcPct val="20000"/>
        </a:spcBef>
        <a:spcAft>
          <a:spcPct val="0"/>
        </a:spcAft>
        <a:buClr>
          <a:schemeClr val="tx2"/>
        </a:buClr>
        <a:buFont typeface="Lucida Grande" charset="0"/>
        <a:buChar char="-"/>
        <a:defRPr sz="2000" kern="1200">
          <a:solidFill>
            <a:schemeClr val="tx1"/>
          </a:solidFill>
          <a:latin typeface="Whitney-Book" pitchFamily="2" charset="0"/>
          <a:ea typeface="ＭＳ Ｐゴシック" pitchFamily="34" charset="-128"/>
          <a:cs typeface="Whitney-Book" pitchFamily="2"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99813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Lst>
  <p:timing>
    <p:tnLst>
      <p:par>
        <p:cTn id="1" dur="indefinite" restart="never" nodeType="tmRoot"/>
      </p:par>
    </p:tnLst>
  </p:timing>
  <p:hf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88834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Lst>
  <p:timing>
    <p:tnLst>
      <p:par>
        <p:cTn id="1" dur="indefinite" restart="never" nodeType="tmRoot"/>
      </p:par>
    </p:tnLst>
  </p:timing>
  <p:hf sldNum="0"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66325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Lst>
  <p:timing>
    <p:tnLst>
      <p:par>
        <p:cTn id="1" dur="indefinite" restart="never" nodeType="tmRoot"/>
      </p:par>
    </p:tnLst>
  </p:timing>
  <p:hf sldNum="0"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26890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Lst>
  <p:timing>
    <p:tnLst>
      <p:par>
        <p:cTn id="1" dur="indefinite" restart="never" nodeType="tmRoot"/>
      </p:par>
    </p:tnLst>
  </p:timing>
  <p:hf sldNum="0" hdr="0" ftr="0" dt="0"/>
  <p:txStyles>
    <p:titleStyle>
      <a:lvl1pPr algn="l" defTabSz="912261" rtl="0" eaLnBrk="1" fontAlgn="base" hangingPunct="1">
        <a:lnSpc>
          <a:spcPct val="90000"/>
        </a:lnSpc>
        <a:spcBef>
          <a:spcPct val="0"/>
        </a:spcBef>
        <a:spcAft>
          <a:spcPct val="0"/>
        </a:spcAft>
        <a:defRPr sz="4267" kern="1200">
          <a:solidFill>
            <a:schemeClr val="tx1"/>
          </a:solidFill>
          <a:latin typeface="+mj-lt"/>
          <a:ea typeface="+mj-ea"/>
          <a:cs typeface="+mj-cs"/>
        </a:defRPr>
      </a:lvl1pPr>
      <a:lvl2pPr algn="l" defTabSz="912261" rtl="0" eaLnBrk="1" fontAlgn="base" hangingPunct="1">
        <a:lnSpc>
          <a:spcPct val="90000"/>
        </a:lnSpc>
        <a:spcBef>
          <a:spcPct val="0"/>
        </a:spcBef>
        <a:spcAft>
          <a:spcPct val="0"/>
        </a:spcAft>
        <a:defRPr sz="4267">
          <a:solidFill>
            <a:schemeClr val="tx1"/>
          </a:solidFill>
          <a:latin typeface="Calibri" pitchFamily="34" charset="0"/>
        </a:defRPr>
      </a:lvl2pPr>
      <a:lvl3pPr algn="l" defTabSz="912261" rtl="0" eaLnBrk="1" fontAlgn="base" hangingPunct="1">
        <a:lnSpc>
          <a:spcPct val="90000"/>
        </a:lnSpc>
        <a:spcBef>
          <a:spcPct val="0"/>
        </a:spcBef>
        <a:spcAft>
          <a:spcPct val="0"/>
        </a:spcAft>
        <a:defRPr sz="4267">
          <a:solidFill>
            <a:schemeClr val="tx1"/>
          </a:solidFill>
          <a:latin typeface="Calibri" pitchFamily="34" charset="0"/>
        </a:defRPr>
      </a:lvl3pPr>
      <a:lvl4pPr algn="l" defTabSz="912261" rtl="0" eaLnBrk="1" fontAlgn="base" hangingPunct="1">
        <a:lnSpc>
          <a:spcPct val="90000"/>
        </a:lnSpc>
        <a:spcBef>
          <a:spcPct val="0"/>
        </a:spcBef>
        <a:spcAft>
          <a:spcPct val="0"/>
        </a:spcAft>
        <a:defRPr sz="4267">
          <a:solidFill>
            <a:schemeClr val="tx1"/>
          </a:solidFill>
          <a:latin typeface="Calibri" pitchFamily="34" charset="0"/>
        </a:defRPr>
      </a:lvl4pPr>
      <a:lvl5pPr algn="l" defTabSz="912261" rtl="0" eaLnBrk="1" fontAlgn="base" hangingPunct="1">
        <a:lnSpc>
          <a:spcPct val="90000"/>
        </a:lnSpc>
        <a:spcBef>
          <a:spcPct val="0"/>
        </a:spcBef>
        <a:spcAft>
          <a:spcPct val="0"/>
        </a:spcAft>
        <a:defRPr sz="4267">
          <a:solidFill>
            <a:schemeClr val="tx1"/>
          </a:solidFill>
          <a:latin typeface="Calibri" pitchFamily="34" charset="0"/>
        </a:defRPr>
      </a:lvl5pPr>
      <a:lvl6pPr marL="548621" algn="l" defTabSz="912464" rtl="0" eaLnBrk="1" fontAlgn="base" hangingPunct="1">
        <a:lnSpc>
          <a:spcPct val="90000"/>
        </a:lnSpc>
        <a:spcBef>
          <a:spcPct val="0"/>
        </a:spcBef>
        <a:spcAft>
          <a:spcPct val="0"/>
        </a:spcAft>
        <a:defRPr sz="4267">
          <a:solidFill>
            <a:schemeClr val="tx1"/>
          </a:solidFill>
          <a:latin typeface="Calibri Light" pitchFamily="34" charset="0"/>
        </a:defRPr>
      </a:lvl6pPr>
      <a:lvl7pPr marL="1097242" algn="l" defTabSz="912464" rtl="0" eaLnBrk="1" fontAlgn="base" hangingPunct="1">
        <a:lnSpc>
          <a:spcPct val="90000"/>
        </a:lnSpc>
        <a:spcBef>
          <a:spcPct val="0"/>
        </a:spcBef>
        <a:spcAft>
          <a:spcPct val="0"/>
        </a:spcAft>
        <a:defRPr sz="4267">
          <a:solidFill>
            <a:schemeClr val="tx1"/>
          </a:solidFill>
          <a:latin typeface="Calibri Light" pitchFamily="34" charset="0"/>
        </a:defRPr>
      </a:lvl7pPr>
      <a:lvl8pPr marL="1645862" algn="l" defTabSz="912464" rtl="0" eaLnBrk="1" fontAlgn="base" hangingPunct="1">
        <a:lnSpc>
          <a:spcPct val="90000"/>
        </a:lnSpc>
        <a:spcBef>
          <a:spcPct val="0"/>
        </a:spcBef>
        <a:spcAft>
          <a:spcPct val="0"/>
        </a:spcAft>
        <a:defRPr sz="4267">
          <a:solidFill>
            <a:schemeClr val="tx1"/>
          </a:solidFill>
          <a:latin typeface="Calibri Light" pitchFamily="34" charset="0"/>
        </a:defRPr>
      </a:lvl8pPr>
      <a:lvl9pPr marL="2194484" algn="l" defTabSz="912464" rtl="0" eaLnBrk="1" fontAlgn="base" hangingPunct="1">
        <a:lnSpc>
          <a:spcPct val="90000"/>
        </a:lnSpc>
        <a:spcBef>
          <a:spcPct val="0"/>
        </a:spcBef>
        <a:spcAft>
          <a:spcPct val="0"/>
        </a:spcAft>
        <a:defRPr sz="4267">
          <a:solidFill>
            <a:schemeClr val="tx1"/>
          </a:solidFill>
          <a:latin typeface="Calibri Light" pitchFamily="34" charset="0"/>
        </a:defRPr>
      </a:lvl9pPr>
    </p:titleStyle>
    <p:bodyStyle>
      <a:lvl1pPr marL="226478" indent="-226478" algn="l" defTabSz="912261"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3667" indent="-226478" algn="l" defTabSz="912261"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2pPr>
      <a:lvl3pPr marL="1140855"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3pPr>
      <a:lvl4pPr marL="1598044"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4pPr>
      <a:lvl5pPr marL="2055233" indent="-226478" algn="l" defTabSz="912261" rtl="0" eaLnBrk="1" fontAlgn="base" hangingPunct="1">
        <a:lnSpc>
          <a:spcPct val="90000"/>
        </a:lnSpc>
        <a:spcBef>
          <a:spcPts val="500"/>
        </a:spcBef>
        <a:spcAft>
          <a:spcPct val="0"/>
        </a:spcAft>
        <a:buFont typeface="Arial" charset="0"/>
        <a:buChar char="•"/>
        <a:defRPr sz="1867" kern="1200">
          <a:solidFill>
            <a:schemeClr val="tx1"/>
          </a:solidFill>
          <a:latin typeface="+mn-lt"/>
          <a:ea typeface="+mn-ea"/>
          <a:cs typeface="+mn-cs"/>
        </a:defRPr>
      </a:lvl5pPr>
      <a:lvl6pPr marL="251441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6"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2"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08" indent="-228582"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5" algn="l" defTabSz="914332"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2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8.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42.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52.xml"/><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62.xm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199.xml"/></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209.xml"/></Relationships>
</file>

<file path=ppt/slides/_rels/slide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98.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1"/>
          </p:nvPr>
        </p:nvPicPr>
        <p:blipFill>
          <a:blip r:embed="rId3"/>
          <a:srcRect l="21900" r="21900"/>
          <a:stretch>
            <a:fillRect/>
          </a:stretch>
        </p:blipFill>
        <p:spPr/>
      </p:pic>
      <p:sp>
        <p:nvSpPr>
          <p:cNvPr id="3" name="Text Placeholder 2"/>
          <p:cNvSpPr>
            <a:spLocks noGrp="1"/>
          </p:cNvSpPr>
          <p:nvPr>
            <p:ph type="body" sz="quarter" idx="12"/>
          </p:nvPr>
        </p:nvSpPr>
        <p:spPr/>
        <p:txBody>
          <a:bodyPr/>
          <a:lstStyle/>
          <a:p>
            <a:r>
              <a:rPr lang="en-US" dirty="0" smtClean="0"/>
              <a:t>There’s no such thing as a kid who hates reading. There are kids who love reading and kids who are reading the wrong book!</a:t>
            </a:r>
            <a:endParaRPr lang="en-US" dirty="0"/>
          </a:p>
        </p:txBody>
      </p:sp>
      <p:sp>
        <p:nvSpPr>
          <p:cNvPr id="4" name="Rectangle 3"/>
          <p:cNvSpPr/>
          <p:nvPr/>
        </p:nvSpPr>
        <p:spPr>
          <a:xfrm>
            <a:off x="7344835" y="5928784"/>
            <a:ext cx="3765552" cy="502766"/>
          </a:xfrm>
          <a:prstGeom prst="rect">
            <a:avLst/>
          </a:prstGeom>
        </p:spPr>
        <p:txBody>
          <a:bodyPr>
            <a:spAutoFit/>
          </a:bodyPr>
          <a:lstStyle/>
          <a:p>
            <a:pPr algn="r" defTabSz="855316" eaLnBrk="0" fontAlgn="base" hangingPunct="0">
              <a:spcBef>
                <a:spcPct val="0"/>
              </a:spcBef>
              <a:spcAft>
                <a:spcPct val="0"/>
              </a:spcAft>
              <a:defRPr/>
            </a:pPr>
            <a:r>
              <a:rPr lang="en-US" sz="2667" b="1" dirty="0">
                <a:solidFill>
                  <a:srgbClr val="5C3B97"/>
                </a:solidFill>
                <a:latin typeface="Calibri"/>
                <a:cs typeface="Calibri"/>
              </a:rPr>
              <a:t>James Patterson</a:t>
            </a:r>
          </a:p>
        </p:txBody>
      </p:sp>
      <p:sp>
        <p:nvSpPr>
          <p:cNvPr id="5" name="Rectangle 18"/>
          <p:cNvSpPr>
            <a:spLocks noChangeArrowheads="1"/>
          </p:cNvSpPr>
          <p:nvPr/>
        </p:nvSpPr>
        <p:spPr bwMode="auto">
          <a:xfrm>
            <a:off x="590094" y="1674375"/>
            <a:ext cx="800219" cy="1569660"/>
          </a:xfrm>
          <a:prstGeom prst="rect">
            <a:avLst/>
          </a:prstGeom>
          <a:noFill/>
          <a:ln w="9525">
            <a:noFill/>
            <a:miter lim="800000"/>
            <a:headEnd/>
            <a:tailEnd/>
          </a:ln>
        </p:spPr>
        <p:txBody>
          <a:bodyPr wrap="none">
            <a:spAutoFit/>
          </a:bodyPr>
          <a:lstStyle/>
          <a:p>
            <a:pPr defTabSz="609585" eaLnBrk="0" fontAlgn="base" hangingPunct="0">
              <a:spcBef>
                <a:spcPct val="20000"/>
              </a:spcBef>
              <a:spcAft>
                <a:spcPct val="0"/>
              </a:spcAft>
            </a:pPr>
            <a:r>
              <a:rPr lang="en-US" altLang="en-US" sz="9600" b="1" dirty="0">
                <a:solidFill>
                  <a:srgbClr val="FFFFFF"/>
                </a:solidFill>
                <a:latin typeface="Times New Roman" pitchFamily="18" charset="0"/>
                <a:cs typeface="Times New Roman" pitchFamily="18" charset="0"/>
              </a:rPr>
              <a:t>“</a:t>
            </a:r>
            <a:endParaRPr lang="en-US" sz="9600" b="1" dirty="0">
              <a:solidFill>
                <a:srgbClr val="FFFFFF"/>
              </a:solidFill>
              <a:latin typeface="Times New Roman" pitchFamily="18" charset="0"/>
              <a:cs typeface="Times New Roman" pitchFamily="18" charset="0"/>
            </a:endParaRPr>
          </a:p>
        </p:txBody>
      </p:sp>
      <p:sp>
        <p:nvSpPr>
          <p:cNvPr id="6" name="Rectangle 19"/>
          <p:cNvSpPr>
            <a:spLocks noChangeArrowheads="1"/>
          </p:cNvSpPr>
          <p:nvPr/>
        </p:nvSpPr>
        <p:spPr bwMode="auto">
          <a:xfrm>
            <a:off x="8384691" y="2808432"/>
            <a:ext cx="800219" cy="1569660"/>
          </a:xfrm>
          <a:prstGeom prst="rect">
            <a:avLst/>
          </a:prstGeom>
          <a:noFill/>
          <a:ln w="9525">
            <a:noFill/>
            <a:miter lim="800000"/>
            <a:headEnd/>
            <a:tailEnd/>
          </a:ln>
        </p:spPr>
        <p:txBody>
          <a:bodyPr wrap="none">
            <a:spAutoFit/>
          </a:bodyPr>
          <a:lstStyle/>
          <a:p>
            <a:pPr defTabSz="609585" eaLnBrk="0" fontAlgn="base" hangingPunct="0">
              <a:spcBef>
                <a:spcPct val="20000"/>
              </a:spcBef>
              <a:spcAft>
                <a:spcPct val="0"/>
              </a:spcAft>
            </a:pPr>
            <a:r>
              <a:rPr lang="en-US" altLang="en-US" sz="9600" b="1" dirty="0">
                <a:solidFill>
                  <a:srgbClr val="FFFFFF"/>
                </a:solidFill>
                <a:latin typeface="Times New Roman" pitchFamily="18" charset="0"/>
                <a:cs typeface="Times New Roman" pitchFamily="18" charset="0"/>
              </a:rPr>
              <a:t>”</a:t>
            </a:r>
            <a:endParaRPr lang="en-US" sz="9600" b="1" dirty="0">
              <a:solidFill>
                <a:srgbClr val="FFFFFF"/>
              </a:solidFill>
              <a:latin typeface="Times New Roman" pitchFamily="18" charset="0"/>
              <a:cs typeface="Times New Roman" pitchFamily="18" charset="0"/>
            </a:endParaRPr>
          </a:p>
        </p:txBody>
      </p:sp>
    </p:spTree>
    <p:extLst>
      <p:ext uri="{BB962C8B-B14F-4D97-AF65-F5344CB8AC3E}">
        <p14:creationId xmlns:p14="http://schemas.microsoft.com/office/powerpoint/2010/main" val="1310035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6-01-27 at 11.56.5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533" y="917222"/>
            <a:ext cx="2032000" cy="2596444"/>
          </a:xfrm>
          <a:prstGeom prst="rect">
            <a:avLst/>
          </a:prstGeom>
        </p:spPr>
      </p:pic>
      <p:sp>
        <p:nvSpPr>
          <p:cNvPr id="5" name="Title 4"/>
          <p:cNvSpPr>
            <a:spLocks noGrp="1"/>
          </p:cNvSpPr>
          <p:nvPr>
            <p:ph type="title"/>
          </p:nvPr>
        </p:nvSpPr>
        <p:spPr>
          <a:xfrm>
            <a:off x="1910248" y="131971"/>
            <a:ext cx="8403196" cy="729495"/>
          </a:xfrm>
          <a:prstGeom prst="rect">
            <a:avLst/>
          </a:prstGeom>
        </p:spPr>
        <p:txBody>
          <a:bodyPr wrap="none">
            <a:spAutoFit/>
          </a:bodyPr>
          <a:lstStyle/>
          <a:p>
            <a:r>
              <a:rPr lang="en-US" sz="4667" dirty="0">
                <a:solidFill>
                  <a:srgbClr val="5F3B85"/>
                </a:solidFill>
                <a:latin typeface="Calibri" panose="020F0502020204030204" pitchFamily="34" charset="0"/>
              </a:rPr>
              <a:t>myON Applications for Instruction</a:t>
            </a:r>
          </a:p>
        </p:txBody>
      </p:sp>
      <p:sp>
        <p:nvSpPr>
          <p:cNvPr id="6" name="Rectangle 5"/>
          <p:cNvSpPr/>
          <p:nvPr/>
        </p:nvSpPr>
        <p:spPr>
          <a:xfrm>
            <a:off x="5334001" y="1320444"/>
            <a:ext cx="6857999" cy="5119991"/>
          </a:xfrm>
          <a:prstGeom prst="rect">
            <a:avLst/>
          </a:prstGeom>
        </p:spPr>
        <p:txBody>
          <a:bodyPr wrap="square">
            <a:spAutoFit/>
          </a:bodyPr>
          <a:lstStyle/>
          <a:p>
            <a:pPr defTabSz="855112" fontAlgn="base">
              <a:spcBef>
                <a:spcPct val="0"/>
              </a:spcBef>
              <a:spcAft>
                <a:spcPts val="1600"/>
              </a:spcAft>
            </a:pPr>
            <a:r>
              <a:rPr lang="en-US" sz="2667" dirty="0">
                <a:solidFill>
                  <a:srgbClr val="5C3B97"/>
                </a:solidFill>
                <a:latin typeface="Calibri"/>
                <a:cs typeface="Arial" charset="0"/>
              </a:rPr>
              <a:t>Connecting Reading &amp; Writing  to Curriculum:</a:t>
            </a:r>
          </a:p>
          <a:p>
            <a:pPr marL="380990" indent="-380990" defTabSz="855112" fontAlgn="base">
              <a:spcBef>
                <a:spcPct val="0"/>
              </a:spcBef>
              <a:spcAft>
                <a:spcPts val="800"/>
              </a:spcAft>
              <a:buFont typeface="Arial"/>
              <a:buChar char="•"/>
            </a:pPr>
            <a:r>
              <a:rPr lang="en-US" sz="2667" dirty="0">
                <a:solidFill>
                  <a:srgbClr val="5C3B97"/>
                </a:solidFill>
                <a:latin typeface="Calibri"/>
                <a:cs typeface="Arial" charset="0"/>
              </a:rPr>
              <a:t>Whole/Small group instruction</a:t>
            </a:r>
          </a:p>
          <a:p>
            <a:pPr marL="380990" indent="-380990" defTabSz="855112" fontAlgn="base">
              <a:spcBef>
                <a:spcPct val="0"/>
              </a:spcBef>
              <a:spcAft>
                <a:spcPts val="800"/>
              </a:spcAft>
              <a:buFont typeface="Arial"/>
              <a:buChar char="•"/>
            </a:pPr>
            <a:r>
              <a:rPr lang="en-US" sz="2667" dirty="0">
                <a:solidFill>
                  <a:srgbClr val="5C3B97"/>
                </a:solidFill>
                <a:latin typeface="Calibri"/>
                <a:cs typeface="Arial" charset="0"/>
              </a:rPr>
              <a:t>Independent reading</a:t>
            </a:r>
          </a:p>
          <a:p>
            <a:pPr marL="380990" indent="-380990" defTabSz="855112" fontAlgn="base">
              <a:spcBef>
                <a:spcPct val="0"/>
              </a:spcBef>
              <a:spcAft>
                <a:spcPts val="800"/>
              </a:spcAft>
              <a:buFont typeface="Arial"/>
              <a:buChar char="•"/>
            </a:pPr>
            <a:r>
              <a:rPr lang="en-US" sz="2667" dirty="0">
                <a:solidFill>
                  <a:srgbClr val="5C3B97"/>
                </a:solidFill>
                <a:latin typeface="Calibri"/>
                <a:cs typeface="Arial" charset="0"/>
              </a:rPr>
              <a:t>Daily 5</a:t>
            </a:r>
          </a:p>
          <a:p>
            <a:pPr marL="380990" indent="-380990" defTabSz="855112" fontAlgn="base">
              <a:spcBef>
                <a:spcPct val="0"/>
              </a:spcBef>
              <a:spcAft>
                <a:spcPts val="800"/>
              </a:spcAft>
              <a:buFont typeface="Arial"/>
              <a:buChar char="•"/>
            </a:pPr>
            <a:r>
              <a:rPr lang="en-US" sz="2667" dirty="0">
                <a:solidFill>
                  <a:srgbClr val="5C3B97"/>
                </a:solidFill>
                <a:latin typeface="Calibri"/>
                <a:cs typeface="Arial" charset="0"/>
              </a:rPr>
              <a:t>Thematic reading assignments for unit planning</a:t>
            </a:r>
          </a:p>
          <a:p>
            <a:pPr marL="380990" indent="-380990" defTabSz="855112" fontAlgn="base">
              <a:spcBef>
                <a:spcPct val="0"/>
              </a:spcBef>
              <a:spcAft>
                <a:spcPts val="800"/>
              </a:spcAft>
              <a:buFont typeface="Arial"/>
              <a:buChar char="•"/>
            </a:pPr>
            <a:r>
              <a:rPr lang="en-US" sz="2667" dirty="0">
                <a:solidFill>
                  <a:srgbClr val="5C3B97"/>
                </a:solidFill>
                <a:latin typeface="Calibri"/>
                <a:cs typeface="Arial" charset="0"/>
              </a:rPr>
              <a:t>Paired text with fiction/non-fiction</a:t>
            </a:r>
          </a:p>
          <a:p>
            <a:pPr marL="380990" indent="-380990" defTabSz="855112" fontAlgn="base">
              <a:spcBef>
                <a:spcPct val="0"/>
              </a:spcBef>
              <a:spcAft>
                <a:spcPts val="800"/>
              </a:spcAft>
              <a:buFont typeface="Arial"/>
              <a:buChar char="•"/>
            </a:pPr>
            <a:r>
              <a:rPr lang="en-US" sz="2667" dirty="0">
                <a:solidFill>
                  <a:srgbClr val="5C3B97"/>
                </a:solidFill>
                <a:latin typeface="Calibri"/>
                <a:cs typeface="Arial" charset="0"/>
              </a:rPr>
              <a:t>Projects (assigned reading and writing tasks)</a:t>
            </a:r>
          </a:p>
          <a:p>
            <a:pPr marL="380990" indent="-380990" defTabSz="855112" fontAlgn="base">
              <a:spcBef>
                <a:spcPct val="0"/>
              </a:spcBef>
              <a:spcAft>
                <a:spcPts val="800"/>
              </a:spcAft>
              <a:buFont typeface="Arial"/>
              <a:buChar char="•"/>
            </a:pPr>
            <a:r>
              <a:rPr lang="en-US" sz="2667" dirty="0">
                <a:solidFill>
                  <a:srgbClr val="5C3B97"/>
                </a:solidFill>
                <a:latin typeface="Calibri"/>
                <a:cs typeface="Arial" charset="0"/>
              </a:rPr>
              <a:t>Tools to support close reading</a:t>
            </a:r>
            <a:endParaRPr lang="en-US" sz="2667" dirty="0">
              <a:solidFill>
                <a:srgbClr val="5C3B97"/>
              </a:solidFill>
              <a:latin typeface="Calibri"/>
              <a:ea typeface="Calibri"/>
              <a:cs typeface="Times New Roman"/>
            </a:endParaRPr>
          </a:p>
          <a:p>
            <a:pPr defTabSz="855112" fontAlgn="base">
              <a:spcBef>
                <a:spcPct val="0"/>
              </a:spcBef>
              <a:spcAft>
                <a:spcPct val="0"/>
              </a:spcAft>
            </a:pPr>
            <a:endParaRPr lang="en-US" sz="2667" dirty="0">
              <a:solidFill>
                <a:srgbClr val="5C3B97"/>
              </a:solidFill>
              <a:latin typeface="Calibri"/>
              <a:cs typeface="Arial" charset="0"/>
            </a:endParaRPr>
          </a:p>
        </p:txBody>
      </p:sp>
      <p:pic>
        <p:nvPicPr>
          <p:cNvPr id="3" name="Picture 2" descr="Screen Shot 2016-01-27 at 11.53.2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246425"/>
            <a:ext cx="2057400" cy="2903873"/>
          </a:xfrm>
          <a:prstGeom prst="rect">
            <a:avLst/>
          </a:prstGeom>
        </p:spPr>
      </p:pic>
      <p:pic>
        <p:nvPicPr>
          <p:cNvPr id="4" name="Picture 3" descr="Screen Shot 2016-01-27 at 11.52.5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8200" y="1968525"/>
            <a:ext cx="2192867" cy="2628875"/>
          </a:xfrm>
          <a:prstGeom prst="rect">
            <a:avLst/>
          </a:prstGeom>
        </p:spPr>
      </p:pic>
      <p:pic>
        <p:nvPicPr>
          <p:cNvPr id="9" name="Picture 8" descr="Screen Shot 2016-01-27 at 11.56.1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9318" y="3968211"/>
            <a:ext cx="2105749" cy="2280189"/>
          </a:xfrm>
          <a:prstGeom prst="rect">
            <a:avLst/>
          </a:prstGeom>
        </p:spPr>
      </p:pic>
      <p:pic>
        <p:nvPicPr>
          <p:cNvPr id="11" name="Picture 10" descr="Screen Shot 2016-01-27 at 11.58.58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9129" y="3234267"/>
            <a:ext cx="2158604" cy="2624667"/>
          </a:xfrm>
          <a:prstGeom prst="rect">
            <a:avLst/>
          </a:prstGeom>
        </p:spPr>
      </p:pic>
    </p:spTree>
    <p:extLst>
      <p:ext uri="{BB962C8B-B14F-4D97-AF65-F5344CB8AC3E}">
        <p14:creationId xmlns:p14="http://schemas.microsoft.com/office/powerpoint/2010/main" val="27047257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764263"/>
            <a:ext cx="10363200" cy="747897"/>
          </a:xfrm>
        </p:spPr>
        <p:txBody>
          <a:bodyPr/>
          <a:lstStyle/>
          <a:p>
            <a:r>
              <a:rPr lang="en-US" dirty="0" smtClean="0">
                <a:latin typeface="Calibri"/>
              </a:rPr>
              <a:t>How it works</a:t>
            </a:r>
            <a:endParaRPr lang="en-US" dirty="0">
              <a:latin typeface="Calibri"/>
            </a:endParaRPr>
          </a:p>
        </p:txBody>
      </p:sp>
    </p:spTree>
    <p:extLst>
      <p:ext uri="{BB962C8B-B14F-4D97-AF65-F5344CB8AC3E}">
        <p14:creationId xmlns:p14="http://schemas.microsoft.com/office/powerpoint/2010/main" val="4277679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0841" y="238607"/>
            <a:ext cx="11621984" cy="719421"/>
          </a:xfrm>
        </p:spPr>
        <p:txBody>
          <a:bodyPr/>
          <a:lstStyle/>
          <a:p>
            <a:r>
              <a:rPr lang="en-US" sz="4667" dirty="0">
                <a:latin typeface="+mj-lt"/>
              </a:rPr>
              <a:t>Interest Inventory</a:t>
            </a:r>
          </a:p>
        </p:txBody>
      </p:sp>
      <p:sp>
        <p:nvSpPr>
          <p:cNvPr id="9" name="Text Placeholder 8"/>
          <p:cNvSpPr>
            <a:spLocks noGrp="1"/>
          </p:cNvSpPr>
          <p:nvPr>
            <p:ph type="body" sz="quarter" idx="4294967295"/>
          </p:nvPr>
        </p:nvSpPr>
        <p:spPr>
          <a:xfrm>
            <a:off x="688620" y="1625602"/>
            <a:ext cx="10803469" cy="4447821"/>
          </a:xfrm>
          <a:prstGeom prst="rect">
            <a:avLst/>
          </a:prstGeom>
        </p:spPr>
        <p:txBody>
          <a:bodyPr/>
          <a:lstStyle/>
          <a:p>
            <a:r>
              <a:rPr lang="en-US" sz="3733" dirty="0">
                <a:latin typeface="+mj-lt"/>
              </a:rPr>
              <a:t>Select Interests</a:t>
            </a:r>
          </a:p>
        </p:txBody>
      </p:sp>
      <p:sp>
        <p:nvSpPr>
          <p:cNvPr id="2" name="TextBox 1"/>
          <p:cNvSpPr txBox="1"/>
          <p:nvPr/>
        </p:nvSpPr>
        <p:spPr>
          <a:xfrm>
            <a:off x="649188" y="4512625"/>
            <a:ext cx="2865912" cy="461665"/>
          </a:xfrm>
          <a:prstGeom prst="rect">
            <a:avLst/>
          </a:prstGeom>
          <a:noFill/>
        </p:spPr>
        <p:txBody>
          <a:bodyPr wrap="square" rtlCol="0">
            <a:spAutoFit/>
          </a:bodyPr>
          <a:lstStyle/>
          <a:p>
            <a:pPr defTabSz="855112" fontAlgn="base">
              <a:spcBef>
                <a:spcPct val="0"/>
              </a:spcBef>
              <a:spcAft>
                <a:spcPct val="0"/>
              </a:spcAft>
            </a:pPr>
            <a:r>
              <a:rPr lang="en-US" sz="2400" dirty="0">
                <a:solidFill>
                  <a:srgbClr val="5F3B85"/>
                </a:solidFill>
                <a:latin typeface="Calibri"/>
                <a:cs typeface="Arial" charset="0"/>
              </a:rPr>
              <a:t>Grades Pre-K to 5</a:t>
            </a:r>
          </a:p>
        </p:txBody>
      </p:sp>
      <p:sp>
        <p:nvSpPr>
          <p:cNvPr id="8" name="TextBox 7"/>
          <p:cNvSpPr txBox="1"/>
          <p:nvPr/>
        </p:nvSpPr>
        <p:spPr>
          <a:xfrm>
            <a:off x="8702932" y="2270805"/>
            <a:ext cx="2865912" cy="461665"/>
          </a:xfrm>
          <a:prstGeom prst="rect">
            <a:avLst/>
          </a:prstGeom>
          <a:noFill/>
        </p:spPr>
        <p:txBody>
          <a:bodyPr wrap="square" rtlCol="0">
            <a:spAutoFit/>
          </a:bodyPr>
          <a:lstStyle/>
          <a:p>
            <a:pPr defTabSz="855112" fontAlgn="base">
              <a:spcBef>
                <a:spcPct val="0"/>
              </a:spcBef>
              <a:spcAft>
                <a:spcPct val="0"/>
              </a:spcAft>
            </a:pPr>
            <a:r>
              <a:rPr lang="en-US" sz="2400" dirty="0">
                <a:solidFill>
                  <a:srgbClr val="5F3B85"/>
                </a:solidFill>
                <a:latin typeface="Calibri"/>
                <a:cs typeface="Arial" charset="0"/>
              </a:rPr>
              <a:t>Grades 6 and higher</a:t>
            </a:r>
          </a:p>
        </p:txBody>
      </p:sp>
      <p:pic>
        <p:nvPicPr>
          <p:cNvPr id="4" name="Picture 3" descr="Screen Shot 2016-01-27 at 10.21.55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4500" y="3099604"/>
            <a:ext cx="8191088" cy="3641195"/>
          </a:xfrm>
          <a:prstGeom prst="rect">
            <a:avLst/>
          </a:prstGeom>
        </p:spPr>
      </p:pic>
      <p:pic>
        <p:nvPicPr>
          <p:cNvPr id="3" name="Picture 2" descr="Screen Shot 2016-01-27 at 10.20.19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1" y="1117601"/>
            <a:ext cx="7511260" cy="3285067"/>
          </a:xfrm>
          <a:prstGeom prst="rect">
            <a:avLst/>
          </a:prstGeom>
        </p:spPr>
      </p:pic>
      <p:sp>
        <p:nvSpPr>
          <p:cNvPr id="5" name="TextBox 4"/>
          <p:cNvSpPr txBox="1"/>
          <p:nvPr/>
        </p:nvSpPr>
        <p:spPr>
          <a:xfrm>
            <a:off x="9990667" y="2675467"/>
            <a:ext cx="2201333" cy="359009"/>
          </a:xfrm>
          <a:prstGeom prst="rect">
            <a:avLst/>
          </a:prstGeom>
          <a:solidFill>
            <a:srgbClr val="FFFFFF"/>
          </a:solidFill>
        </p:spPr>
        <p:txBody>
          <a:bodyPr wrap="square" rtlCol="0">
            <a:spAutoFit/>
          </a:bodyP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Tree>
    <p:extLst>
      <p:ext uri="{BB962C8B-B14F-4D97-AF65-F5344CB8AC3E}">
        <p14:creationId xmlns:p14="http://schemas.microsoft.com/office/powerpoint/2010/main" val="5450810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4267" dirty="0">
                <a:solidFill>
                  <a:srgbClr val="5F3B85"/>
                </a:solidFill>
                <a:latin typeface="Calibri"/>
              </a:rPr>
              <a:t>Placement Exam </a:t>
            </a:r>
            <a:r>
              <a:rPr lang="en-US" sz="3200" dirty="0">
                <a:solidFill>
                  <a:srgbClr val="5F3B85"/>
                </a:solidFill>
                <a:latin typeface="Calibri"/>
              </a:rPr>
              <a:t>(K-1)</a:t>
            </a:r>
          </a:p>
        </p:txBody>
      </p:sp>
      <p:sp>
        <p:nvSpPr>
          <p:cNvPr id="9" name="Text Placeholder 8"/>
          <p:cNvSpPr>
            <a:spLocks noGrp="1"/>
          </p:cNvSpPr>
          <p:nvPr>
            <p:ph type="body" sz="quarter" idx="4294967295"/>
          </p:nvPr>
        </p:nvSpPr>
        <p:spPr>
          <a:xfrm>
            <a:off x="688620" y="1625602"/>
            <a:ext cx="10803469" cy="4447821"/>
          </a:xfrm>
          <a:prstGeom prst="rect">
            <a:avLst/>
          </a:prstGeom>
        </p:spPr>
        <p:txBody>
          <a:bodyPr/>
          <a:lstStyle/>
          <a:p>
            <a:r>
              <a:rPr lang="en-US" sz="3733" dirty="0"/>
              <a:t>Different questions &amp; question types by grade</a:t>
            </a:r>
          </a:p>
        </p:txBody>
      </p:sp>
      <p:pic>
        <p:nvPicPr>
          <p:cNvPr id="501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20" y="1202974"/>
            <a:ext cx="5723467" cy="2787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602" y="2442988"/>
            <a:ext cx="4421716" cy="2813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693" y="3258081"/>
            <a:ext cx="5746751"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6443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802" y="221674"/>
            <a:ext cx="7432119" cy="719421"/>
          </a:xfrm>
        </p:spPr>
        <p:txBody>
          <a:bodyPr/>
          <a:lstStyle/>
          <a:p>
            <a:pPr algn="l"/>
            <a:r>
              <a:rPr lang="en-US" sz="4000" dirty="0">
                <a:latin typeface="Calibri"/>
              </a:rPr>
              <a:t>Placement Exam (Grades 2-12)</a:t>
            </a:r>
          </a:p>
        </p:txBody>
      </p:sp>
      <p:pic>
        <p:nvPicPr>
          <p:cNvPr id="8" name="Content Placeholder 11" descr="Placement.png"/>
          <p:cNvPicPr>
            <a:picLocks noChangeAspect="1"/>
          </p:cNvPicPr>
          <p:nvPr/>
        </p:nvPicPr>
        <p:blipFill>
          <a:blip r:embed="rId3" cstate="print"/>
          <a:srcRect l="15572" t="30305" r="26704" b="17789"/>
          <a:stretch>
            <a:fillRect/>
          </a:stretch>
        </p:blipFill>
        <p:spPr bwMode="auto">
          <a:xfrm>
            <a:off x="300842" y="1225330"/>
            <a:ext cx="5972625" cy="3231092"/>
          </a:xfrm>
          <a:prstGeom prst="rect">
            <a:avLst/>
          </a:prstGeom>
          <a:noFill/>
          <a:ln w="9525">
            <a:solidFill>
              <a:schemeClr val="accent1"/>
            </a:solidFill>
            <a:miter lim="800000"/>
            <a:headEnd/>
            <a:tailEnd/>
          </a:ln>
        </p:spPr>
      </p:pic>
      <p:pic>
        <p:nvPicPr>
          <p:cNvPr id="4" name="Picture 3"/>
          <p:cNvPicPr>
            <a:picLocks noChangeAspect="1"/>
          </p:cNvPicPr>
          <p:nvPr/>
        </p:nvPicPr>
        <p:blipFill>
          <a:blip r:embed="rId4"/>
          <a:stretch>
            <a:fillRect/>
          </a:stretch>
        </p:blipFill>
        <p:spPr>
          <a:xfrm>
            <a:off x="4142447" y="2976577"/>
            <a:ext cx="7780379" cy="3794640"/>
          </a:xfrm>
          <a:prstGeom prst="rect">
            <a:avLst/>
          </a:prstGeom>
          <a:ln>
            <a:solidFill>
              <a:schemeClr val="accent1">
                <a:lumMod val="75000"/>
              </a:schemeClr>
            </a:solidFill>
          </a:ln>
        </p:spPr>
      </p:pic>
      <p:sp>
        <p:nvSpPr>
          <p:cNvPr id="2" name="TextBox 1"/>
          <p:cNvSpPr txBox="1"/>
          <p:nvPr/>
        </p:nvSpPr>
        <p:spPr>
          <a:xfrm>
            <a:off x="6676573" y="1951366"/>
            <a:ext cx="5305776" cy="646331"/>
          </a:xfrm>
          <a:prstGeom prst="rect">
            <a:avLst/>
          </a:prstGeom>
          <a:noFill/>
          <a:ln>
            <a:noFill/>
          </a:ln>
        </p:spPr>
        <p:txBody>
          <a:bodyPr wrap="square" rtlCol="0">
            <a:spAutoFit/>
          </a:bodyPr>
          <a:lstStyle/>
          <a:p>
            <a:pPr defTabSz="912261" fontAlgn="base">
              <a:lnSpc>
                <a:spcPct val="90000"/>
              </a:lnSpc>
              <a:spcBef>
                <a:spcPct val="0"/>
              </a:spcBef>
              <a:spcAft>
                <a:spcPct val="0"/>
              </a:spcAft>
            </a:pPr>
            <a:r>
              <a:rPr lang="en-US" sz="4000" dirty="0">
                <a:solidFill>
                  <a:srgbClr val="5C3B97"/>
                </a:solidFill>
                <a:latin typeface="Calibri"/>
                <a:ea typeface="Calibri"/>
                <a:cs typeface="Calibri"/>
              </a:rPr>
              <a:t>On-going Benchmarks</a:t>
            </a:r>
          </a:p>
        </p:txBody>
      </p:sp>
    </p:spTree>
    <p:extLst>
      <p:ext uri="{BB962C8B-B14F-4D97-AF65-F5344CB8AC3E}">
        <p14:creationId xmlns:p14="http://schemas.microsoft.com/office/powerpoint/2010/main" val="1737016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4037" y="6111945"/>
            <a:ext cx="11656291" cy="359009"/>
          </a:xfrm>
          <a:prstGeom prst="rect">
            <a:avLst/>
          </a:prstGeom>
          <a:solidFill>
            <a:schemeClr val="tx1"/>
          </a:solidFill>
          <a:ln>
            <a:noFill/>
          </a:ln>
        </p:spPr>
        <p:txBody>
          <a:bodyPr wrap="square" rtlCol="0">
            <a:spAutoFit/>
          </a:bodyP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pic>
        <p:nvPicPr>
          <p:cNvPr id="2" name="Picture 1" descr="Screen Shot 2016-02-22 at 10.11.13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191" y="1419175"/>
            <a:ext cx="11119284" cy="5035651"/>
          </a:xfrm>
          <a:prstGeom prst="rect">
            <a:avLst/>
          </a:prstGeom>
        </p:spPr>
      </p:pic>
      <p:sp>
        <p:nvSpPr>
          <p:cNvPr id="3" name="TextBox 2"/>
          <p:cNvSpPr txBox="1"/>
          <p:nvPr/>
        </p:nvSpPr>
        <p:spPr>
          <a:xfrm>
            <a:off x="1967493" y="370921"/>
            <a:ext cx="8450540" cy="748988"/>
          </a:xfrm>
          <a:prstGeom prst="rect">
            <a:avLst/>
          </a:prstGeom>
          <a:noFill/>
        </p:spPr>
        <p:txBody>
          <a:bodyPr wrap="square" rtlCol="0">
            <a:spAutoFit/>
          </a:bodyPr>
          <a:lstStyle/>
          <a:p>
            <a:pPr algn="ctr" defTabSz="855112" fontAlgn="base">
              <a:spcBef>
                <a:spcPct val="0"/>
              </a:spcBef>
              <a:spcAft>
                <a:spcPct val="0"/>
              </a:spcAft>
            </a:pPr>
            <a:r>
              <a:rPr lang="en-US" sz="4267" dirty="0">
                <a:solidFill>
                  <a:srgbClr val="5F3B85"/>
                </a:solidFill>
                <a:latin typeface="Calibri"/>
                <a:ea typeface="Calibri"/>
                <a:cs typeface="Calibri"/>
              </a:rPr>
              <a:t>Data for Student Directed Learning</a:t>
            </a:r>
          </a:p>
        </p:txBody>
      </p:sp>
    </p:spTree>
    <p:extLst>
      <p:ext uri="{BB962C8B-B14F-4D97-AF65-F5344CB8AC3E}">
        <p14:creationId xmlns:p14="http://schemas.microsoft.com/office/powerpoint/2010/main" val="28240266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4037" y="6111945"/>
            <a:ext cx="11656291" cy="359009"/>
          </a:xfrm>
          <a:prstGeom prst="rect">
            <a:avLst/>
          </a:prstGeom>
          <a:solidFill>
            <a:schemeClr val="tx1"/>
          </a:solidFill>
          <a:ln>
            <a:noFill/>
          </a:ln>
        </p:spPr>
        <p:txBody>
          <a:bodyPr wrap="square" rtlCol="0">
            <a:spAutoFit/>
          </a:bodyP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pic>
        <p:nvPicPr>
          <p:cNvPr id="5" name="Picture 4"/>
          <p:cNvPicPr>
            <a:picLocks noChangeAspect="1"/>
          </p:cNvPicPr>
          <p:nvPr/>
        </p:nvPicPr>
        <p:blipFill>
          <a:blip r:embed="rId3"/>
          <a:stretch>
            <a:fillRect/>
          </a:stretch>
        </p:blipFill>
        <p:spPr>
          <a:xfrm>
            <a:off x="1089891" y="331040"/>
            <a:ext cx="9439565" cy="6232699"/>
          </a:xfrm>
          <a:prstGeom prst="rect">
            <a:avLst/>
          </a:prstGeom>
        </p:spPr>
      </p:pic>
      <p:sp>
        <p:nvSpPr>
          <p:cNvPr id="2" name="TextBox 1"/>
          <p:cNvSpPr txBox="1"/>
          <p:nvPr/>
        </p:nvSpPr>
        <p:spPr>
          <a:xfrm>
            <a:off x="8104712" y="143540"/>
            <a:ext cx="2416617" cy="892360"/>
          </a:xfrm>
          <a:prstGeom prst="rect">
            <a:avLst/>
          </a:prstGeom>
          <a:solidFill>
            <a:schemeClr val="bg2"/>
          </a:solidFill>
        </p:spPr>
        <p:txBody>
          <a:bodyPr wrap="square" rtlCol="0">
            <a:spAutoFit/>
          </a:bodyPr>
          <a:lstStyle/>
          <a:p>
            <a:pPr defTabSz="855112" fontAlgn="base">
              <a:spcBef>
                <a:spcPct val="0"/>
              </a:spcBef>
              <a:spcAft>
                <a:spcPct val="0"/>
              </a:spcAft>
            </a:pPr>
            <a:endParaRPr lang="en-US" sz="1733" dirty="0">
              <a:solidFill>
                <a:srgbClr val="FFFFFF"/>
              </a:solidFill>
              <a:latin typeface="Calibri" pitchFamily="34" charset="0"/>
              <a:cs typeface="Arial" charset="0"/>
            </a:endParaRPr>
          </a:p>
          <a:p>
            <a:pPr defTabSz="855112" fontAlgn="base">
              <a:spcBef>
                <a:spcPct val="0"/>
              </a:spcBef>
              <a:spcAft>
                <a:spcPct val="0"/>
              </a:spcAft>
            </a:pPr>
            <a:endParaRPr lang="en-US" sz="1733" dirty="0">
              <a:solidFill>
                <a:srgbClr val="FFFFFF"/>
              </a:solidFill>
              <a:latin typeface="Calibri" pitchFamily="34" charset="0"/>
              <a:cs typeface="Arial" charset="0"/>
            </a:endParaRPr>
          </a:p>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7" name="TextBox 6"/>
          <p:cNvSpPr txBox="1"/>
          <p:nvPr/>
        </p:nvSpPr>
        <p:spPr>
          <a:xfrm>
            <a:off x="880533" y="135467"/>
            <a:ext cx="4368800" cy="892360"/>
          </a:xfrm>
          <a:prstGeom prst="rect">
            <a:avLst/>
          </a:prstGeom>
          <a:solidFill>
            <a:srgbClr val="FFFFFF"/>
          </a:solidFill>
        </p:spPr>
        <p:txBody>
          <a:bodyPr wrap="square" rtlCol="0">
            <a:spAutoFit/>
          </a:bodyPr>
          <a:lstStyle/>
          <a:p>
            <a:pPr defTabSz="855112" fontAlgn="base">
              <a:spcBef>
                <a:spcPct val="0"/>
              </a:spcBef>
              <a:spcAft>
                <a:spcPct val="0"/>
              </a:spcAft>
            </a:pPr>
            <a:endParaRPr lang="en-US" sz="1733" dirty="0">
              <a:solidFill>
                <a:srgbClr val="FFFFFF"/>
              </a:solidFill>
              <a:latin typeface="Calibri" pitchFamily="34" charset="0"/>
              <a:cs typeface="Arial" charset="0"/>
            </a:endParaRPr>
          </a:p>
          <a:p>
            <a:pPr defTabSz="855112" fontAlgn="base">
              <a:spcBef>
                <a:spcPct val="0"/>
              </a:spcBef>
              <a:spcAft>
                <a:spcPct val="0"/>
              </a:spcAft>
            </a:pPr>
            <a:endParaRPr lang="en-US" sz="1733" dirty="0">
              <a:solidFill>
                <a:srgbClr val="FFFFFF"/>
              </a:solidFill>
              <a:latin typeface="Calibri" pitchFamily="34" charset="0"/>
              <a:cs typeface="Arial" charset="0"/>
            </a:endParaRPr>
          </a:p>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4" name="TextBox 3"/>
          <p:cNvSpPr txBox="1"/>
          <p:nvPr/>
        </p:nvSpPr>
        <p:spPr>
          <a:xfrm>
            <a:off x="1134331" y="236440"/>
            <a:ext cx="9370557" cy="707886"/>
          </a:xfrm>
          <a:prstGeom prst="rect">
            <a:avLst/>
          </a:prstGeom>
          <a:noFill/>
        </p:spPr>
        <p:txBody>
          <a:bodyPr wrap="square" rtlCol="0">
            <a:spAutoFit/>
          </a:bodyPr>
          <a:lstStyle/>
          <a:p>
            <a:pPr algn="ctr" defTabSz="855112" fontAlgn="base">
              <a:spcBef>
                <a:spcPct val="0"/>
              </a:spcBef>
              <a:spcAft>
                <a:spcPct val="0"/>
              </a:spcAft>
            </a:pPr>
            <a:r>
              <a:rPr lang="en-US" sz="4000" dirty="0">
                <a:solidFill>
                  <a:srgbClr val="5F3B85"/>
                </a:solidFill>
                <a:latin typeface="Calibri"/>
                <a:ea typeface="Calibri"/>
                <a:cs typeface="Calibri"/>
              </a:rPr>
              <a:t>Data to Guide Differentiated Instruction</a:t>
            </a:r>
          </a:p>
        </p:txBody>
      </p:sp>
    </p:spTree>
    <p:extLst>
      <p:ext uri="{BB962C8B-B14F-4D97-AF65-F5344CB8AC3E}">
        <p14:creationId xmlns:p14="http://schemas.microsoft.com/office/powerpoint/2010/main" val="7706014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iStock_000020564447_Double.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821" b="7821"/>
          <a:stretch>
            <a:fillRect/>
          </a:stretch>
        </p:blipFill>
        <p:spPr/>
      </p:pic>
      <p:sp>
        <p:nvSpPr>
          <p:cNvPr id="34" name="Rectangle 33"/>
          <p:cNvSpPr/>
          <p:nvPr/>
        </p:nvSpPr>
        <p:spPr>
          <a:xfrm>
            <a:off x="6299200" y="2099734"/>
            <a:ext cx="5715000" cy="26585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7" tIns="54864" rIns="109727" bIns="54864" anchor="ctr"/>
          <a:lstStyle/>
          <a:p>
            <a:pPr algn="ctr" defTabSz="855316" eaLnBrk="0" fontAlgn="base" hangingPunct="0">
              <a:spcBef>
                <a:spcPct val="0"/>
              </a:spcBef>
              <a:spcAft>
                <a:spcPct val="0"/>
              </a:spcAft>
              <a:defRPr/>
            </a:pPr>
            <a:endParaRPr lang="tr-TR" sz="1733" dirty="0">
              <a:solidFill>
                <a:srgbClr val="B4B2B0"/>
              </a:solidFill>
            </a:endParaRPr>
          </a:p>
        </p:txBody>
      </p:sp>
      <p:sp>
        <p:nvSpPr>
          <p:cNvPr id="47" name="Rectangle 46"/>
          <p:cNvSpPr/>
          <p:nvPr/>
        </p:nvSpPr>
        <p:spPr>
          <a:xfrm>
            <a:off x="6709833" y="3515784"/>
            <a:ext cx="4656183" cy="913199"/>
          </a:xfrm>
          <a:prstGeom prst="rect">
            <a:avLst/>
          </a:prstGeom>
        </p:spPr>
        <p:txBody>
          <a:bodyPr wrap="square">
            <a:spAutoFit/>
          </a:bodyPr>
          <a:lstStyle/>
          <a:p>
            <a:pPr defTabSz="855316" eaLnBrk="0" fontAlgn="base" hangingPunct="0">
              <a:spcBef>
                <a:spcPct val="0"/>
              </a:spcBef>
              <a:spcAft>
                <a:spcPct val="0"/>
              </a:spcAft>
              <a:defRPr/>
            </a:pPr>
            <a:r>
              <a:rPr lang="en-US" sz="2667" dirty="0">
                <a:solidFill>
                  <a:srgbClr val="FFFFFF"/>
                </a:solidFill>
                <a:latin typeface="Calibri" pitchFamily="34" charset="0"/>
                <a:cs typeface="Calibri" pitchFamily="34" charset="0"/>
              </a:rPr>
              <a:t>The Literacy Environment</a:t>
            </a:r>
          </a:p>
          <a:p>
            <a:pPr defTabSz="855316" eaLnBrk="0" fontAlgn="base" hangingPunct="0">
              <a:spcBef>
                <a:spcPct val="0"/>
              </a:spcBef>
              <a:spcAft>
                <a:spcPct val="0"/>
              </a:spcAft>
              <a:defRPr/>
            </a:pPr>
            <a:r>
              <a:rPr lang="en-US" sz="2667" dirty="0">
                <a:solidFill>
                  <a:srgbClr val="FFFFFF"/>
                </a:solidFill>
                <a:latin typeface="Calibri" pitchFamily="34" charset="0"/>
                <a:cs typeface="Calibri" pitchFamily="34" charset="0"/>
              </a:rPr>
              <a:t>that Transforms Learning</a:t>
            </a:r>
            <a:endParaRPr lang="en-US" sz="2667" i="1" dirty="0">
              <a:solidFill>
                <a:srgbClr val="5C3B97">
                  <a:lumMod val="20000"/>
                  <a:lumOff val="80000"/>
                </a:srgbClr>
              </a:solidFill>
              <a:cs typeface="Calibri"/>
            </a:endParaRPr>
          </a:p>
        </p:txBody>
      </p:sp>
      <p:cxnSp>
        <p:nvCxnSpPr>
          <p:cNvPr id="19" name="Straight Connector 18"/>
          <p:cNvCxnSpPr/>
          <p:nvPr/>
        </p:nvCxnSpPr>
        <p:spPr>
          <a:xfrm>
            <a:off x="6826251" y="3365500"/>
            <a:ext cx="4080933" cy="2117"/>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6829779" y="2325510"/>
            <a:ext cx="2196880" cy="824089"/>
            <a:chOff x="0" y="1887538"/>
            <a:chExt cx="10080625" cy="3781425"/>
          </a:xfrm>
          <a:solidFill>
            <a:schemeClr val="tx1"/>
          </a:solidFill>
        </p:grpSpPr>
        <p:sp>
          <p:nvSpPr>
            <p:cNvPr id="22" name="Freeform 1"/>
            <p:cNvSpPr>
              <a:spLocks noChangeArrowheads="1"/>
            </p:cNvSpPr>
            <p:nvPr/>
          </p:nvSpPr>
          <p:spPr bwMode="auto">
            <a:xfrm>
              <a:off x="3751263" y="1887538"/>
              <a:ext cx="6021387" cy="3781425"/>
            </a:xfrm>
            <a:custGeom>
              <a:avLst/>
              <a:gdLst>
                <a:gd name="T0" fmla="*/ 15022 w 16726"/>
                <a:gd name="T1" fmla="*/ 2846 h 10504"/>
                <a:gd name="T2" fmla="*/ 15022 w 16726"/>
                <a:gd name="T3" fmla="*/ 2846 h 10504"/>
                <a:gd name="T4" fmla="*/ 14581 w 16726"/>
                <a:gd name="T5" fmla="*/ 5244 h 10504"/>
                <a:gd name="T6" fmla="*/ 12975 w 16726"/>
                <a:gd name="T7" fmla="*/ 2854 h 10504"/>
                <a:gd name="T8" fmla="*/ 11219 w 16726"/>
                <a:gd name="T9" fmla="*/ 2854 h 10504"/>
                <a:gd name="T10" fmla="*/ 11197 w 16726"/>
                <a:gd name="T11" fmla="*/ 2951 h 10504"/>
                <a:gd name="T12" fmla="*/ 10517 w 16726"/>
                <a:gd name="T13" fmla="*/ 1532 h 10504"/>
                <a:gd name="T14" fmla="*/ 10495 w 16726"/>
                <a:gd name="T15" fmla="*/ 1494 h 10504"/>
                <a:gd name="T16" fmla="*/ 10256 w 16726"/>
                <a:gd name="T17" fmla="*/ 1225 h 10504"/>
                <a:gd name="T18" fmla="*/ 7140 w 16726"/>
                <a:gd name="T19" fmla="*/ 0 h 10504"/>
                <a:gd name="T20" fmla="*/ 2853 w 16726"/>
                <a:gd name="T21" fmla="*/ 1546 h 10504"/>
                <a:gd name="T22" fmla="*/ 1240 w 16726"/>
                <a:gd name="T23" fmla="*/ 3197 h 10504"/>
                <a:gd name="T24" fmla="*/ 1389 w 16726"/>
                <a:gd name="T25" fmla="*/ 3212 h 10504"/>
                <a:gd name="T26" fmla="*/ 1606 w 16726"/>
                <a:gd name="T27" fmla="*/ 3369 h 10504"/>
                <a:gd name="T28" fmla="*/ 1606 w 16726"/>
                <a:gd name="T29" fmla="*/ 3638 h 10504"/>
                <a:gd name="T30" fmla="*/ 22 w 16726"/>
                <a:gd name="T31" fmla="*/ 6708 h 10504"/>
                <a:gd name="T32" fmla="*/ 732 w 16726"/>
                <a:gd name="T33" fmla="*/ 9046 h 10504"/>
                <a:gd name="T34" fmla="*/ 784 w 16726"/>
                <a:gd name="T35" fmla="*/ 9113 h 10504"/>
                <a:gd name="T36" fmla="*/ 1030 w 16726"/>
                <a:gd name="T37" fmla="*/ 9390 h 10504"/>
                <a:gd name="T38" fmla="*/ 4167 w 16726"/>
                <a:gd name="T39" fmla="*/ 10503 h 10504"/>
                <a:gd name="T40" fmla="*/ 8522 w 16726"/>
                <a:gd name="T41" fmla="*/ 9001 h 10504"/>
                <a:gd name="T42" fmla="*/ 10607 w 16726"/>
                <a:gd name="T43" fmla="*/ 6528 h 10504"/>
                <a:gd name="T44" fmla="*/ 10644 w 16726"/>
                <a:gd name="T45" fmla="*/ 6596 h 10504"/>
                <a:gd name="T46" fmla="*/ 10622 w 16726"/>
                <a:gd name="T47" fmla="*/ 6782 h 10504"/>
                <a:gd name="T48" fmla="*/ 10398 w 16726"/>
                <a:gd name="T49" fmla="*/ 7873 h 10504"/>
                <a:gd name="T50" fmla="*/ 12004 w 16726"/>
                <a:gd name="T51" fmla="*/ 7873 h 10504"/>
                <a:gd name="T52" fmla="*/ 12519 w 16726"/>
                <a:gd name="T53" fmla="*/ 5244 h 10504"/>
                <a:gd name="T54" fmla="*/ 14163 w 16726"/>
                <a:gd name="T55" fmla="*/ 7881 h 10504"/>
                <a:gd name="T56" fmla="*/ 15851 w 16726"/>
                <a:gd name="T57" fmla="*/ 7881 h 10504"/>
                <a:gd name="T58" fmla="*/ 16725 w 16726"/>
                <a:gd name="T59" fmla="*/ 2846 h 10504"/>
                <a:gd name="T60" fmla="*/ 15022 w 16726"/>
                <a:gd name="T61" fmla="*/ 2846 h 10504"/>
                <a:gd name="T62" fmla="*/ 9172 w 16726"/>
                <a:gd name="T63" fmla="*/ 5841 h 10504"/>
                <a:gd name="T64" fmla="*/ 9172 w 16726"/>
                <a:gd name="T65" fmla="*/ 5841 h 10504"/>
                <a:gd name="T66" fmla="*/ 7492 w 16726"/>
                <a:gd name="T67" fmla="*/ 8889 h 10504"/>
                <a:gd name="T68" fmla="*/ 4795 w 16726"/>
                <a:gd name="T69" fmla="*/ 9995 h 10504"/>
                <a:gd name="T70" fmla="*/ 2308 w 16726"/>
                <a:gd name="T71" fmla="*/ 8433 h 10504"/>
                <a:gd name="T72" fmla="*/ 2188 w 16726"/>
                <a:gd name="T73" fmla="*/ 4550 h 10504"/>
                <a:gd name="T74" fmla="*/ 3921 w 16726"/>
                <a:gd name="T75" fmla="*/ 1606 h 10504"/>
                <a:gd name="T76" fmla="*/ 6692 w 16726"/>
                <a:gd name="T77" fmla="*/ 486 h 10504"/>
                <a:gd name="T78" fmla="*/ 9135 w 16726"/>
                <a:gd name="T79" fmla="*/ 1987 h 10504"/>
                <a:gd name="T80" fmla="*/ 9172 w 16726"/>
                <a:gd name="T81" fmla="*/ 5841 h 10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726" h="10504">
                  <a:moveTo>
                    <a:pt x="15022" y="2846"/>
                  </a:moveTo>
                  <a:lnTo>
                    <a:pt x="15022" y="2846"/>
                  </a:lnTo>
                  <a:cubicBezTo>
                    <a:pt x="14581" y="5244"/>
                    <a:pt x="14581" y="5244"/>
                    <a:pt x="14581" y="5244"/>
                  </a:cubicBezTo>
                  <a:cubicBezTo>
                    <a:pt x="12975" y="2854"/>
                    <a:pt x="12975" y="2854"/>
                    <a:pt x="12975" y="2854"/>
                  </a:cubicBezTo>
                  <a:cubicBezTo>
                    <a:pt x="11219" y="2854"/>
                    <a:pt x="11219" y="2854"/>
                    <a:pt x="11219" y="2854"/>
                  </a:cubicBezTo>
                  <a:cubicBezTo>
                    <a:pt x="11197" y="2951"/>
                    <a:pt x="11197" y="2951"/>
                    <a:pt x="11197" y="2951"/>
                  </a:cubicBezTo>
                  <a:cubicBezTo>
                    <a:pt x="11077" y="2443"/>
                    <a:pt x="10853" y="1972"/>
                    <a:pt x="10517" y="1532"/>
                  </a:cubicBezTo>
                  <a:cubicBezTo>
                    <a:pt x="10495" y="1494"/>
                    <a:pt x="10495" y="1494"/>
                    <a:pt x="10495" y="1494"/>
                  </a:cubicBezTo>
                  <a:cubicBezTo>
                    <a:pt x="10412" y="1404"/>
                    <a:pt x="10338" y="1307"/>
                    <a:pt x="10256" y="1225"/>
                  </a:cubicBezTo>
                  <a:cubicBezTo>
                    <a:pt x="9494" y="404"/>
                    <a:pt x="8455" y="0"/>
                    <a:pt x="7140" y="0"/>
                  </a:cubicBezTo>
                  <a:cubicBezTo>
                    <a:pt x="5624" y="0"/>
                    <a:pt x="4197" y="516"/>
                    <a:pt x="2853" y="1546"/>
                  </a:cubicBezTo>
                  <a:cubicBezTo>
                    <a:pt x="2203" y="2039"/>
                    <a:pt x="1666" y="2592"/>
                    <a:pt x="1240" y="3197"/>
                  </a:cubicBezTo>
                  <a:cubicBezTo>
                    <a:pt x="1389" y="3212"/>
                    <a:pt x="1389" y="3212"/>
                    <a:pt x="1389" y="3212"/>
                  </a:cubicBezTo>
                  <a:cubicBezTo>
                    <a:pt x="1479" y="3227"/>
                    <a:pt x="1561" y="3280"/>
                    <a:pt x="1606" y="3369"/>
                  </a:cubicBezTo>
                  <a:cubicBezTo>
                    <a:pt x="1650" y="3452"/>
                    <a:pt x="1650" y="3549"/>
                    <a:pt x="1606" y="3638"/>
                  </a:cubicBezTo>
                  <a:cubicBezTo>
                    <a:pt x="1471" y="3907"/>
                    <a:pt x="642" y="5520"/>
                    <a:pt x="22" y="6708"/>
                  </a:cubicBezTo>
                  <a:cubicBezTo>
                    <a:pt x="0" y="7612"/>
                    <a:pt x="231" y="8389"/>
                    <a:pt x="732" y="9046"/>
                  </a:cubicBezTo>
                  <a:cubicBezTo>
                    <a:pt x="747" y="9068"/>
                    <a:pt x="769" y="9091"/>
                    <a:pt x="784" y="9113"/>
                  </a:cubicBezTo>
                  <a:cubicBezTo>
                    <a:pt x="866" y="9210"/>
                    <a:pt x="941" y="9300"/>
                    <a:pt x="1030" y="9390"/>
                  </a:cubicBezTo>
                  <a:cubicBezTo>
                    <a:pt x="1763" y="10137"/>
                    <a:pt x="2808" y="10503"/>
                    <a:pt x="4167" y="10503"/>
                  </a:cubicBezTo>
                  <a:cubicBezTo>
                    <a:pt x="5758" y="10503"/>
                    <a:pt x="7208" y="10002"/>
                    <a:pt x="8522" y="9001"/>
                  </a:cubicBezTo>
                  <a:cubicBezTo>
                    <a:pt x="9434" y="8306"/>
                    <a:pt x="10129" y="7477"/>
                    <a:pt x="10607" y="6528"/>
                  </a:cubicBezTo>
                  <a:cubicBezTo>
                    <a:pt x="10607" y="6528"/>
                    <a:pt x="10659" y="6476"/>
                    <a:pt x="10644" y="6596"/>
                  </a:cubicBezTo>
                  <a:cubicBezTo>
                    <a:pt x="10637" y="6715"/>
                    <a:pt x="10622" y="6782"/>
                    <a:pt x="10622" y="6782"/>
                  </a:cubicBezTo>
                  <a:cubicBezTo>
                    <a:pt x="10398" y="7873"/>
                    <a:pt x="10398" y="7873"/>
                    <a:pt x="10398" y="7873"/>
                  </a:cubicBezTo>
                  <a:cubicBezTo>
                    <a:pt x="12004" y="7873"/>
                    <a:pt x="12004" y="7873"/>
                    <a:pt x="12004" y="7873"/>
                  </a:cubicBezTo>
                  <a:cubicBezTo>
                    <a:pt x="12519" y="5244"/>
                    <a:pt x="12519" y="5244"/>
                    <a:pt x="12519" y="5244"/>
                  </a:cubicBezTo>
                  <a:cubicBezTo>
                    <a:pt x="14163" y="7881"/>
                    <a:pt x="14163" y="7881"/>
                    <a:pt x="14163" y="7881"/>
                  </a:cubicBezTo>
                  <a:cubicBezTo>
                    <a:pt x="15851" y="7881"/>
                    <a:pt x="15851" y="7881"/>
                    <a:pt x="15851" y="7881"/>
                  </a:cubicBezTo>
                  <a:cubicBezTo>
                    <a:pt x="16725" y="2846"/>
                    <a:pt x="16725" y="2846"/>
                    <a:pt x="16725" y="2846"/>
                  </a:cubicBezTo>
                  <a:lnTo>
                    <a:pt x="15022" y="2846"/>
                  </a:lnTo>
                  <a:close/>
                  <a:moveTo>
                    <a:pt x="9172" y="5841"/>
                  </a:moveTo>
                  <a:lnTo>
                    <a:pt x="9172" y="5841"/>
                  </a:lnTo>
                  <a:cubicBezTo>
                    <a:pt x="8829" y="7111"/>
                    <a:pt x="8276" y="8149"/>
                    <a:pt x="7492" y="8889"/>
                  </a:cubicBezTo>
                  <a:cubicBezTo>
                    <a:pt x="6707" y="9629"/>
                    <a:pt x="5811" y="9995"/>
                    <a:pt x="4795" y="9995"/>
                  </a:cubicBezTo>
                  <a:cubicBezTo>
                    <a:pt x="3629" y="9995"/>
                    <a:pt x="2801" y="9472"/>
                    <a:pt x="2308" y="8433"/>
                  </a:cubicBezTo>
                  <a:cubicBezTo>
                    <a:pt x="1807" y="7395"/>
                    <a:pt x="1770" y="6103"/>
                    <a:pt x="2188" y="4550"/>
                  </a:cubicBezTo>
                  <a:cubicBezTo>
                    <a:pt x="2517" y="3339"/>
                    <a:pt x="3092" y="2353"/>
                    <a:pt x="3921" y="1606"/>
                  </a:cubicBezTo>
                  <a:cubicBezTo>
                    <a:pt x="4750" y="859"/>
                    <a:pt x="5676" y="486"/>
                    <a:pt x="6692" y="486"/>
                  </a:cubicBezTo>
                  <a:cubicBezTo>
                    <a:pt x="7858" y="486"/>
                    <a:pt x="8672" y="986"/>
                    <a:pt x="9135" y="1987"/>
                  </a:cubicBezTo>
                  <a:cubicBezTo>
                    <a:pt x="9598" y="2996"/>
                    <a:pt x="9598" y="4251"/>
                    <a:pt x="9172" y="584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3" name="Freeform 2"/>
            <p:cNvSpPr>
              <a:spLocks noChangeArrowheads="1"/>
            </p:cNvSpPr>
            <p:nvPr/>
          </p:nvSpPr>
          <p:spPr bwMode="auto">
            <a:xfrm>
              <a:off x="0" y="3068638"/>
              <a:ext cx="4238625" cy="2393950"/>
            </a:xfrm>
            <a:custGeom>
              <a:avLst/>
              <a:gdLst>
                <a:gd name="T0" fmla="*/ 10212 w 11775"/>
                <a:gd name="T1" fmla="*/ 22 h 6649"/>
                <a:gd name="T2" fmla="*/ 10212 w 11775"/>
                <a:gd name="T3" fmla="*/ 22 h 6649"/>
                <a:gd name="T4" fmla="*/ 8965 w 11775"/>
                <a:gd name="T5" fmla="*/ 2464 h 6649"/>
                <a:gd name="T6" fmla="*/ 8591 w 11775"/>
                <a:gd name="T7" fmla="*/ 30 h 6649"/>
                <a:gd name="T8" fmla="*/ 6783 w 11775"/>
                <a:gd name="T9" fmla="*/ 254 h 6649"/>
                <a:gd name="T10" fmla="*/ 6821 w 11775"/>
                <a:gd name="T11" fmla="*/ 396 h 6649"/>
                <a:gd name="T12" fmla="*/ 5939 w 11775"/>
                <a:gd name="T13" fmla="*/ 22 h 6649"/>
                <a:gd name="T14" fmla="*/ 4520 w 11775"/>
                <a:gd name="T15" fmla="*/ 724 h 6649"/>
                <a:gd name="T16" fmla="*/ 3526 w 11775"/>
                <a:gd name="T17" fmla="*/ 15 h 6649"/>
                <a:gd name="T18" fmla="*/ 2122 w 11775"/>
                <a:gd name="T19" fmla="*/ 724 h 6649"/>
                <a:gd name="T20" fmla="*/ 1995 w 11775"/>
                <a:gd name="T21" fmla="*/ 0 h 6649"/>
                <a:gd name="T22" fmla="*/ 321 w 11775"/>
                <a:gd name="T23" fmla="*/ 224 h 6649"/>
                <a:gd name="T24" fmla="*/ 523 w 11775"/>
                <a:gd name="T25" fmla="*/ 1120 h 6649"/>
                <a:gd name="T26" fmla="*/ 0 w 11775"/>
                <a:gd name="T27" fmla="*/ 4593 h 6649"/>
                <a:gd name="T28" fmla="*/ 1569 w 11775"/>
                <a:gd name="T29" fmla="*/ 4593 h 6649"/>
                <a:gd name="T30" fmla="*/ 1995 w 11775"/>
                <a:gd name="T31" fmla="*/ 1651 h 6649"/>
                <a:gd name="T32" fmla="*/ 2488 w 11775"/>
                <a:gd name="T33" fmla="*/ 1374 h 6649"/>
                <a:gd name="T34" fmla="*/ 2794 w 11775"/>
                <a:gd name="T35" fmla="*/ 1785 h 6649"/>
                <a:gd name="T36" fmla="*/ 2465 w 11775"/>
                <a:gd name="T37" fmla="*/ 4593 h 6649"/>
                <a:gd name="T38" fmla="*/ 4071 w 11775"/>
                <a:gd name="T39" fmla="*/ 4593 h 6649"/>
                <a:gd name="T40" fmla="*/ 4505 w 11775"/>
                <a:gd name="T41" fmla="*/ 1651 h 6649"/>
                <a:gd name="T42" fmla="*/ 5050 w 11775"/>
                <a:gd name="T43" fmla="*/ 1389 h 6649"/>
                <a:gd name="T44" fmla="*/ 5334 w 11775"/>
                <a:gd name="T45" fmla="*/ 1845 h 6649"/>
                <a:gd name="T46" fmla="*/ 4923 w 11775"/>
                <a:gd name="T47" fmla="*/ 4593 h 6649"/>
                <a:gd name="T48" fmla="*/ 6529 w 11775"/>
                <a:gd name="T49" fmla="*/ 4593 h 6649"/>
                <a:gd name="T50" fmla="*/ 7000 w 11775"/>
                <a:gd name="T51" fmla="*/ 1434 h 6649"/>
                <a:gd name="T52" fmla="*/ 7022 w 11775"/>
                <a:gd name="T53" fmla="*/ 1240 h 6649"/>
                <a:gd name="T54" fmla="*/ 7792 w 11775"/>
                <a:gd name="T55" fmla="*/ 4556 h 6649"/>
                <a:gd name="T56" fmla="*/ 6298 w 11775"/>
                <a:gd name="T57" fmla="*/ 5400 h 6649"/>
                <a:gd name="T58" fmla="*/ 5708 w 11775"/>
                <a:gd name="T59" fmla="*/ 5385 h 6649"/>
                <a:gd name="T60" fmla="*/ 5715 w 11775"/>
                <a:gd name="T61" fmla="*/ 6610 h 6649"/>
                <a:gd name="T62" fmla="*/ 6358 w 11775"/>
                <a:gd name="T63" fmla="*/ 6640 h 6649"/>
                <a:gd name="T64" fmla="*/ 9510 w 11775"/>
                <a:gd name="T65" fmla="*/ 4571 h 6649"/>
                <a:gd name="T66" fmla="*/ 11774 w 11775"/>
                <a:gd name="T67" fmla="*/ 224 h 6649"/>
                <a:gd name="T68" fmla="*/ 10212 w 11775"/>
                <a:gd name="T69" fmla="*/ 22 h 6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775" h="6649">
                  <a:moveTo>
                    <a:pt x="10212" y="22"/>
                  </a:moveTo>
                  <a:lnTo>
                    <a:pt x="10212" y="22"/>
                  </a:lnTo>
                  <a:cubicBezTo>
                    <a:pt x="8965" y="2464"/>
                    <a:pt x="8965" y="2464"/>
                    <a:pt x="8965" y="2464"/>
                  </a:cubicBezTo>
                  <a:cubicBezTo>
                    <a:pt x="8591" y="30"/>
                    <a:pt x="8591" y="30"/>
                    <a:pt x="8591" y="30"/>
                  </a:cubicBezTo>
                  <a:cubicBezTo>
                    <a:pt x="6783" y="254"/>
                    <a:pt x="6783" y="254"/>
                    <a:pt x="6783" y="254"/>
                  </a:cubicBezTo>
                  <a:cubicBezTo>
                    <a:pt x="6821" y="396"/>
                    <a:pt x="6821" y="396"/>
                    <a:pt x="6821" y="396"/>
                  </a:cubicBezTo>
                  <a:cubicBezTo>
                    <a:pt x="6641" y="172"/>
                    <a:pt x="6342" y="22"/>
                    <a:pt x="5939" y="22"/>
                  </a:cubicBezTo>
                  <a:cubicBezTo>
                    <a:pt x="5409" y="22"/>
                    <a:pt x="4976" y="314"/>
                    <a:pt x="4520" y="724"/>
                  </a:cubicBezTo>
                  <a:cubicBezTo>
                    <a:pt x="4415" y="351"/>
                    <a:pt x="4124" y="15"/>
                    <a:pt x="3526" y="15"/>
                  </a:cubicBezTo>
                  <a:cubicBezTo>
                    <a:pt x="2981" y="15"/>
                    <a:pt x="2577" y="306"/>
                    <a:pt x="2122" y="724"/>
                  </a:cubicBezTo>
                  <a:cubicBezTo>
                    <a:pt x="1995" y="0"/>
                    <a:pt x="1995" y="0"/>
                    <a:pt x="1995" y="0"/>
                  </a:cubicBezTo>
                  <a:cubicBezTo>
                    <a:pt x="321" y="224"/>
                    <a:pt x="321" y="224"/>
                    <a:pt x="321" y="224"/>
                  </a:cubicBezTo>
                  <a:cubicBezTo>
                    <a:pt x="523" y="1120"/>
                    <a:pt x="523" y="1120"/>
                    <a:pt x="523" y="1120"/>
                  </a:cubicBezTo>
                  <a:cubicBezTo>
                    <a:pt x="0" y="4593"/>
                    <a:pt x="0" y="4593"/>
                    <a:pt x="0" y="4593"/>
                  </a:cubicBezTo>
                  <a:cubicBezTo>
                    <a:pt x="1569" y="4593"/>
                    <a:pt x="1569" y="4593"/>
                    <a:pt x="1569" y="4593"/>
                  </a:cubicBezTo>
                  <a:cubicBezTo>
                    <a:pt x="1995" y="1651"/>
                    <a:pt x="1995" y="1651"/>
                    <a:pt x="1995" y="1651"/>
                  </a:cubicBezTo>
                  <a:cubicBezTo>
                    <a:pt x="2159" y="1434"/>
                    <a:pt x="2331" y="1374"/>
                    <a:pt x="2488" y="1374"/>
                  </a:cubicBezTo>
                  <a:cubicBezTo>
                    <a:pt x="2779" y="1374"/>
                    <a:pt x="2824" y="1569"/>
                    <a:pt x="2794" y="1785"/>
                  </a:cubicBezTo>
                  <a:cubicBezTo>
                    <a:pt x="2465" y="4593"/>
                    <a:pt x="2465" y="4593"/>
                    <a:pt x="2465" y="4593"/>
                  </a:cubicBezTo>
                  <a:cubicBezTo>
                    <a:pt x="4071" y="4593"/>
                    <a:pt x="4071" y="4593"/>
                    <a:pt x="4071" y="4593"/>
                  </a:cubicBezTo>
                  <a:cubicBezTo>
                    <a:pt x="4505" y="1651"/>
                    <a:pt x="4505" y="1651"/>
                    <a:pt x="4505" y="1651"/>
                  </a:cubicBezTo>
                  <a:cubicBezTo>
                    <a:pt x="4707" y="1486"/>
                    <a:pt x="4878" y="1389"/>
                    <a:pt x="5050" y="1389"/>
                  </a:cubicBezTo>
                  <a:cubicBezTo>
                    <a:pt x="5304" y="1389"/>
                    <a:pt x="5371" y="1576"/>
                    <a:pt x="5334" y="1845"/>
                  </a:cubicBezTo>
                  <a:cubicBezTo>
                    <a:pt x="4923" y="4593"/>
                    <a:pt x="4923" y="4593"/>
                    <a:pt x="4923" y="4593"/>
                  </a:cubicBezTo>
                  <a:cubicBezTo>
                    <a:pt x="6529" y="4593"/>
                    <a:pt x="6529" y="4593"/>
                    <a:pt x="6529" y="4593"/>
                  </a:cubicBezTo>
                  <a:cubicBezTo>
                    <a:pt x="7000" y="1434"/>
                    <a:pt x="7000" y="1434"/>
                    <a:pt x="7000" y="1434"/>
                  </a:cubicBezTo>
                  <a:cubicBezTo>
                    <a:pt x="7008" y="1367"/>
                    <a:pt x="7015" y="1300"/>
                    <a:pt x="7022" y="1240"/>
                  </a:cubicBezTo>
                  <a:cubicBezTo>
                    <a:pt x="7792" y="4556"/>
                    <a:pt x="7792" y="4556"/>
                    <a:pt x="7792" y="4556"/>
                  </a:cubicBezTo>
                  <a:cubicBezTo>
                    <a:pt x="7635" y="4832"/>
                    <a:pt x="7269" y="5295"/>
                    <a:pt x="6298" y="5400"/>
                  </a:cubicBezTo>
                  <a:cubicBezTo>
                    <a:pt x="5992" y="5437"/>
                    <a:pt x="5857" y="5430"/>
                    <a:pt x="5708" y="5385"/>
                  </a:cubicBezTo>
                  <a:cubicBezTo>
                    <a:pt x="5715" y="6610"/>
                    <a:pt x="5715" y="6610"/>
                    <a:pt x="5715" y="6610"/>
                  </a:cubicBezTo>
                  <a:cubicBezTo>
                    <a:pt x="5857" y="6648"/>
                    <a:pt x="6006" y="6648"/>
                    <a:pt x="6358" y="6640"/>
                  </a:cubicBezTo>
                  <a:cubicBezTo>
                    <a:pt x="7456" y="6595"/>
                    <a:pt x="8726" y="5833"/>
                    <a:pt x="9510" y="4571"/>
                  </a:cubicBezTo>
                  <a:cubicBezTo>
                    <a:pt x="9645" y="4354"/>
                    <a:pt x="11774" y="224"/>
                    <a:pt x="11774" y="224"/>
                  </a:cubicBezTo>
                  <a:lnTo>
                    <a:pt x="10212" y="22"/>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sp>
          <p:nvSpPr>
            <p:cNvPr id="24" name="Freeform 3"/>
            <p:cNvSpPr>
              <a:spLocks noChangeArrowheads="1"/>
            </p:cNvSpPr>
            <p:nvPr/>
          </p:nvSpPr>
          <p:spPr bwMode="auto">
            <a:xfrm>
              <a:off x="9902825" y="2911475"/>
              <a:ext cx="177800" cy="173038"/>
            </a:xfrm>
            <a:custGeom>
              <a:avLst/>
              <a:gdLst>
                <a:gd name="T0" fmla="*/ 22 w 494"/>
                <a:gd name="T1" fmla="*/ 135 h 480"/>
                <a:gd name="T2" fmla="*/ 22 w 494"/>
                <a:gd name="T3" fmla="*/ 135 h 480"/>
                <a:gd name="T4" fmla="*/ 74 w 494"/>
                <a:gd name="T5" fmla="*/ 60 h 480"/>
                <a:gd name="T6" fmla="*/ 157 w 494"/>
                <a:gd name="T7" fmla="*/ 15 h 480"/>
                <a:gd name="T8" fmla="*/ 246 w 494"/>
                <a:gd name="T9" fmla="*/ 0 h 480"/>
                <a:gd name="T10" fmla="*/ 336 w 494"/>
                <a:gd name="T11" fmla="*/ 15 h 480"/>
                <a:gd name="T12" fmla="*/ 418 w 494"/>
                <a:gd name="T13" fmla="*/ 60 h 480"/>
                <a:gd name="T14" fmla="*/ 470 w 494"/>
                <a:gd name="T15" fmla="*/ 135 h 480"/>
                <a:gd name="T16" fmla="*/ 493 w 494"/>
                <a:gd name="T17" fmla="*/ 240 h 480"/>
                <a:gd name="T18" fmla="*/ 470 w 494"/>
                <a:gd name="T19" fmla="*/ 337 h 480"/>
                <a:gd name="T20" fmla="*/ 418 w 494"/>
                <a:gd name="T21" fmla="*/ 411 h 480"/>
                <a:gd name="T22" fmla="*/ 336 w 494"/>
                <a:gd name="T23" fmla="*/ 456 h 480"/>
                <a:gd name="T24" fmla="*/ 246 w 494"/>
                <a:gd name="T25" fmla="*/ 479 h 480"/>
                <a:gd name="T26" fmla="*/ 157 w 494"/>
                <a:gd name="T27" fmla="*/ 456 h 480"/>
                <a:gd name="T28" fmla="*/ 74 w 494"/>
                <a:gd name="T29" fmla="*/ 411 h 480"/>
                <a:gd name="T30" fmla="*/ 22 w 494"/>
                <a:gd name="T31" fmla="*/ 337 h 480"/>
                <a:gd name="T32" fmla="*/ 0 w 494"/>
                <a:gd name="T33" fmla="*/ 240 h 480"/>
                <a:gd name="T34" fmla="*/ 22 w 494"/>
                <a:gd name="T35" fmla="*/ 135 h 480"/>
                <a:gd name="T36" fmla="*/ 82 w 494"/>
                <a:gd name="T37" fmla="*/ 314 h 480"/>
                <a:gd name="T38" fmla="*/ 82 w 494"/>
                <a:gd name="T39" fmla="*/ 314 h 480"/>
                <a:gd name="T40" fmla="*/ 119 w 494"/>
                <a:gd name="T41" fmla="*/ 374 h 480"/>
                <a:gd name="T42" fmla="*/ 179 w 494"/>
                <a:gd name="T43" fmla="*/ 411 h 480"/>
                <a:gd name="T44" fmla="*/ 246 w 494"/>
                <a:gd name="T45" fmla="*/ 426 h 480"/>
                <a:gd name="T46" fmla="*/ 313 w 494"/>
                <a:gd name="T47" fmla="*/ 411 h 480"/>
                <a:gd name="T48" fmla="*/ 373 w 494"/>
                <a:gd name="T49" fmla="*/ 374 h 480"/>
                <a:gd name="T50" fmla="*/ 411 w 494"/>
                <a:gd name="T51" fmla="*/ 314 h 480"/>
                <a:gd name="T52" fmla="*/ 426 w 494"/>
                <a:gd name="T53" fmla="*/ 240 h 480"/>
                <a:gd name="T54" fmla="*/ 411 w 494"/>
                <a:gd name="T55" fmla="*/ 165 h 480"/>
                <a:gd name="T56" fmla="*/ 373 w 494"/>
                <a:gd name="T57" fmla="*/ 105 h 480"/>
                <a:gd name="T58" fmla="*/ 313 w 494"/>
                <a:gd name="T59" fmla="*/ 60 h 480"/>
                <a:gd name="T60" fmla="*/ 246 w 494"/>
                <a:gd name="T61" fmla="*/ 45 h 480"/>
                <a:gd name="T62" fmla="*/ 179 w 494"/>
                <a:gd name="T63" fmla="*/ 60 h 480"/>
                <a:gd name="T64" fmla="*/ 119 w 494"/>
                <a:gd name="T65" fmla="*/ 105 h 480"/>
                <a:gd name="T66" fmla="*/ 82 w 494"/>
                <a:gd name="T67" fmla="*/ 165 h 480"/>
                <a:gd name="T68" fmla="*/ 67 w 494"/>
                <a:gd name="T69" fmla="*/ 240 h 480"/>
                <a:gd name="T70" fmla="*/ 82 w 494"/>
                <a:gd name="T71" fmla="*/ 314 h 480"/>
                <a:gd name="T72" fmla="*/ 254 w 494"/>
                <a:gd name="T73" fmla="*/ 105 h 480"/>
                <a:gd name="T74" fmla="*/ 254 w 494"/>
                <a:gd name="T75" fmla="*/ 105 h 480"/>
                <a:gd name="T76" fmla="*/ 329 w 494"/>
                <a:gd name="T77" fmla="*/ 120 h 480"/>
                <a:gd name="T78" fmla="*/ 358 w 494"/>
                <a:gd name="T79" fmla="*/ 180 h 480"/>
                <a:gd name="T80" fmla="*/ 351 w 494"/>
                <a:gd name="T81" fmla="*/ 210 h 480"/>
                <a:gd name="T82" fmla="*/ 336 w 494"/>
                <a:gd name="T83" fmla="*/ 232 h 480"/>
                <a:gd name="T84" fmla="*/ 313 w 494"/>
                <a:gd name="T85" fmla="*/ 247 h 480"/>
                <a:gd name="T86" fmla="*/ 284 w 494"/>
                <a:gd name="T87" fmla="*/ 254 h 480"/>
                <a:gd name="T88" fmla="*/ 358 w 494"/>
                <a:gd name="T89" fmla="*/ 366 h 480"/>
                <a:gd name="T90" fmla="*/ 306 w 494"/>
                <a:gd name="T91" fmla="*/ 366 h 480"/>
                <a:gd name="T92" fmla="*/ 239 w 494"/>
                <a:gd name="T93" fmla="*/ 254 h 480"/>
                <a:gd name="T94" fmla="*/ 201 w 494"/>
                <a:gd name="T95" fmla="*/ 254 h 480"/>
                <a:gd name="T96" fmla="*/ 201 w 494"/>
                <a:gd name="T97" fmla="*/ 366 h 480"/>
                <a:gd name="T98" fmla="*/ 149 w 494"/>
                <a:gd name="T99" fmla="*/ 366 h 480"/>
                <a:gd name="T100" fmla="*/ 149 w 494"/>
                <a:gd name="T101" fmla="*/ 105 h 480"/>
                <a:gd name="T102" fmla="*/ 254 w 494"/>
                <a:gd name="T103" fmla="*/ 105 h 480"/>
                <a:gd name="T104" fmla="*/ 254 w 494"/>
                <a:gd name="T105" fmla="*/ 217 h 480"/>
                <a:gd name="T106" fmla="*/ 254 w 494"/>
                <a:gd name="T107" fmla="*/ 217 h 480"/>
                <a:gd name="T108" fmla="*/ 291 w 494"/>
                <a:gd name="T109" fmla="*/ 210 h 480"/>
                <a:gd name="T110" fmla="*/ 306 w 494"/>
                <a:gd name="T111" fmla="*/ 180 h 480"/>
                <a:gd name="T112" fmla="*/ 299 w 494"/>
                <a:gd name="T113" fmla="*/ 157 h 480"/>
                <a:gd name="T114" fmla="*/ 284 w 494"/>
                <a:gd name="T115" fmla="*/ 150 h 480"/>
                <a:gd name="T116" fmla="*/ 269 w 494"/>
                <a:gd name="T117" fmla="*/ 142 h 480"/>
                <a:gd name="T118" fmla="*/ 246 w 494"/>
                <a:gd name="T119" fmla="*/ 142 h 480"/>
                <a:gd name="T120" fmla="*/ 201 w 494"/>
                <a:gd name="T121" fmla="*/ 142 h 480"/>
                <a:gd name="T122" fmla="*/ 201 w 494"/>
                <a:gd name="T123" fmla="*/ 217 h 480"/>
                <a:gd name="T124" fmla="*/ 254 w 494"/>
                <a:gd name="T125" fmla="*/ 217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4" h="480">
                  <a:moveTo>
                    <a:pt x="22" y="135"/>
                  </a:moveTo>
                  <a:lnTo>
                    <a:pt x="22" y="135"/>
                  </a:lnTo>
                  <a:cubicBezTo>
                    <a:pt x="37" y="105"/>
                    <a:pt x="52" y="82"/>
                    <a:pt x="74" y="60"/>
                  </a:cubicBezTo>
                  <a:cubicBezTo>
                    <a:pt x="97" y="45"/>
                    <a:pt x="127" y="23"/>
                    <a:pt x="157" y="15"/>
                  </a:cubicBezTo>
                  <a:cubicBezTo>
                    <a:pt x="179" y="0"/>
                    <a:pt x="216" y="0"/>
                    <a:pt x="246" y="0"/>
                  </a:cubicBezTo>
                  <a:cubicBezTo>
                    <a:pt x="276" y="0"/>
                    <a:pt x="306" y="0"/>
                    <a:pt x="336" y="15"/>
                  </a:cubicBezTo>
                  <a:cubicBezTo>
                    <a:pt x="366" y="23"/>
                    <a:pt x="396" y="45"/>
                    <a:pt x="418" y="60"/>
                  </a:cubicBezTo>
                  <a:cubicBezTo>
                    <a:pt x="440" y="82"/>
                    <a:pt x="455" y="105"/>
                    <a:pt x="470" y="135"/>
                  </a:cubicBezTo>
                  <a:cubicBezTo>
                    <a:pt x="485" y="165"/>
                    <a:pt x="493" y="202"/>
                    <a:pt x="493" y="240"/>
                  </a:cubicBezTo>
                  <a:cubicBezTo>
                    <a:pt x="493" y="269"/>
                    <a:pt x="485" y="307"/>
                    <a:pt x="470" y="337"/>
                  </a:cubicBezTo>
                  <a:cubicBezTo>
                    <a:pt x="455" y="366"/>
                    <a:pt x="440" y="389"/>
                    <a:pt x="418" y="411"/>
                  </a:cubicBezTo>
                  <a:cubicBezTo>
                    <a:pt x="396" y="434"/>
                    <a:pt x="366" y="449"/>
                    <a:pt x="336" y="456"/>
                  </a:cubicBezTo>
                  <a:cubicBezTo>
                    <a:pt x="306" y="471"/>
                    <a:pt x="276" y="479"/>
                    <a:pt x="246" y="479"/>
                  </a:cubicBezTo>
                  <a:cubicBezTo>
                    <a:pt x="216" y="479"/>
                    <a:pt x="179" y="471"/>
                    <a:pt x="157" y="456"/>
                  </a:cubicBezTo>
                  <a:cubicBezTo>
                    <a:pt x="127" y="449"/>
                    <a:pt x="97" y="434"/>
                    <a:pt x="74" y="411"/>
                  </a:cubicBezTo>
                  <a:cubicBezTo>
                    <a:pt x="52" y="389"/>
                    <a:pt x="37" y="366"/>
                    <a:pt x="22" y="337"/>
                  </a:cubicBezTo>
                  <a:cubicBezTo>
                    <a:pt x="7" y="307"/>
                    <a:pt x="0" y="269"/>
                    <a:pt x="0" y="240"/>
                  </a:cubicBezTo>
                  <a:cubicBezTo>
                    <a:pt x="0" y="202"/>
                    <a:pt x="7" y="165"/>
                    <a:pt x="22" y="135"/>
                  </a:cubicBezTo>
                  <a:close/>
                  <a:moveTo>
                    <a:pt x="82" y="314"/>
                  </a:moveTo>
                  <a:lnTo>
                    <a:pt x="82" y="314"/>
                  </a:lnTo>
                  <a:cubicBezTo>
                    <a:pt x="89" y="337"/>
                    <a:pt x="104" y="351"/>
                    <a:pt x="119" y="374"/>
                  </a:cubicBezTo>
                  <a:cubicBezTo>
                    <a:pt x="134" y="389"/>
                    <a:pt x="157" y="404"/>
                    <a:pt x="179" y="411"/>
                  </a:cubicBezTo>
                  <a:cubicBezTo>
                    <a:pt x="194" y="419"/>
                    <a:pt x="224" y="426"/>
                    <a:pt x="246" y="426"/>
                  </a:cubicBezTo>
                  <a:cubicBezTo>
                    <a:pt x="269" y="426"/>
                    <a:pt x="291" y="419"/>
                    <a:pt x="313" y="411"/>
                  </a:cubicBezTo>
                  <a:cubicBezTo>
                    <a:pt x="336" y="404"/>
                    <a:pt x="358" y="389"/>
                    <a:pt x="373" y="374"/>
                  </a:cubicBezTo>
                  <a:cubicBezTo>
                    <a:pt x="388" y="351"/>
                    <a:pt x="403" y="337"/>
                    <a:pt x="411" y="314"/>
                  </a:cubicBezTo>
                  <a:cubicBezTo>
                    <a:pt x="418" y="292"/>
                    <a:pt x="426" y="262"/>
                    <a:pt x="426" y="240"/>
                  </a:cubicBezTo>
                  <a:cubicBezTo>
                    <a:pt x="426" y="210"/>
                    <a:pt x="418" y="187"/>
                    <a:pt x="411" y="165"/>
                  </a:cubicBezTo>
                  <a:cubicBezTo>
                    <a:pt x="403" y="135"/>
                    <a:pt x="388" y="120"/>
                    <a:pt x="373" y="105"/>
                  </a:cubicBezTo>
                  <a:cubicBezTo>
                    <a:pt x="358" y="82"/>
                    <a:pt x="336" y="75"/>
                    <a:pt x="313" y="60"/>
                  </a:cubicBezTo>
                  <a:cubicBezTo>
                    <a:pt x="291" y="53"/>
                    <a:pt x="269" y="45"/>
                    <a:pt x="246" y="45"/>
                  </a:cubicBezTo>
                  <a:cubicBezTo>
                    <a:pt x="224" y="45"/>
                    <a:pt x="194" y="53"/>
                    <a:pt x="179" y="60"/>
                  </a:cubicBezTo>
                  <a:cubicBezTo>
                    <a:pt x="157" y="75"/>
                    <a:pt x="134" y="82"/>
                    <a:pt x="119" y="105"/>
                  </a:cubicBezTo>
                  <a:cubicBezTo>
                    <a:pt x="104" y="120"/>
                    <a:pt x="89" y="135"/>
                    <a:pt x="82" y="165"/>
                  </a:cubicBezTo>
                  <a:cubicBezTo>
                    <a:pt x="67" y="187"/>
                    <a:pt x="67" y="210"/>
                    <a:pt x="67" y="240"/>
                  </a:cubicBezTo>
                  <a:cubicBezTo>
                    <a:pt x="67" y="262"/>
                    <a:pt x="67" y="292"/>
                    <a:pt x="82" y="314"/>
                  </a:cubicBezTo>
                  <a:close/>
                  <a:moveTo>
                    <a:pt x="254" y="105"/>
                  </a:moveTo>
                  <a:lnTo>
                    <a:pt x="254" y="105"/>
                  </a:lnTo>
                  <a:cubicBezTo>
                    <a:pt x="284" y="105"/>
                    <a:pt x="313" y="105"/>
                    <a:pt x="329" y="120"/>
                  </a:cubicBezTo>
                  <a:cubicBezTo>
                    <a:pt x="351" y="135"/>
                    <a:pt x="358" y="150"/>
                    <a:pt x="358" y="180"/>
                  </a:cubicBezTo>
                  <a:cubicBezTo>
                    <a:pt x="358" y="195"/>
                    <a:pt x="358" y="202"/>
                    <a:pt x="351" y="210"/>
                  </a:cubicBezTo>
                  <a:cubicBezTo>
                    <a:pt x="351" y="224"/>
                    <a:pt x="343" y="232"/>
                    <a:pt x="336" y="232"/>
                  </a:cubicBezTo>
                  <a:cubicBezTo>
                    <a:pt x="329" y="240"/>
                    <a:pt x="321" y="247"/>
                    <a:pt x="313" y="247"/>
                  </a:cubicBezTo>
                  <a:cubicBezTo>
                    <a:pt x="306" y="247"/>
                    <a:pt x="299" y="254"/>
                    <a:pt x="284" y="254"/>
                  </a:cubicBezTo>
                  <a:cubicBezTo>
                    <a:pt x="358" y="366"/>
                    <a:pt x="358" y="366"/>
                    <a:pt x="358" y="366"/>
                  </a:cubicBezTo>
                  <a:cubicBezTo>
                    <a:pt x="306" y="366"/>
                    <a:pt x="306" y="366"/>
                    <a:pt x="306" y="366"/>
                  </a:cubicBezTo>
                  <a:cubicBezTo>
                    <a:pt x="239" y="254"/>
                    <a:pt x="239" y="254"/>
                    <a:pt x="239" y="254"/>
                  </a:cubicBezTo>
                  <a:cubicBezTo>
                    <a:pt x="201" y="254"/>
                    <a:pt x="201" y="254"/>
                    <a:pt x="201" y="254"/>
                  </a:cubicBezTo>
                  <a:cubicBezTo>
                    <a:pt x="201" y="366"/>
                    <a:pt x="201" y="366"/>
                    <a:pt x="201" y="366"/>
                  </a:cubicBezTo>
                  <a:cubicBezTo>
                    <a:pt x="149" y="366"/>
                    <a:pt x="149" y="366"/>
                    <a:pt x="149" y="366"/>
                  </a:cubicBezTo>
                  <a:cubicBezTo>
                    <a:pt x="149" y="105"/>
                    <a:pt x="149" y="105"/>
                    <a:pt x="149" y="105"/>
                  </a:cubicBezTo>
                  <a:lnTo>
                    <a:pt x="254" y="105"/>
                  </a:lnTo>
                  <a:close/>
                  <a:moveTo>
                    <a:pt x="254" y="217"/>
                  </a:moveTo>
                  <a:lnTo>
                    <a:pt x="254" y="217"/>
                  </a:lnTo>
                  <a:cubicBezTo>
                    <a:pt x="269" y="217"/>
                    <a:pt x="276" y="210"/>
                    <a:pt x="291" y="210"/>
                  </a:cubicBezTo>
                  <a:cubicBezTo>
                    <a:pt x="299" y="202"/>
                    <a:pt x="306" y="195"/>
                    <a:pt x="306" y="180"/>
                  </a:cubicBezTo>
                  <a:cubicBezTo>
                    <a:pt x="306" y="172"/>
                    <a:pt x="299" y="165"/>
                    <a:pt x="299" y="157"/>
                  </a:cubicBezTo>
                  <a:cubicBezTo>
                    <a:pt x="299" y="157"/>
                    <a:pt x="291" y="150"/>
                    <a:pt x="284" y="150"/>
                  </a:cubicBezTo>
                  <a:cubicBezTo>
                    <a:pt x="284" y="150"/>
                    <a:pt x="276" y="142"/>
                    <a:pt x="269" y="142"/>
                  </a:cubicBezTo>
                  <a:cubicBezTo>
                    <a:pt x="261" y="142"/>
                    <a:pt x="254" y="142"/>
                    <a:pt x="246" y="142"/>
                  </a:cubicBezTo>
                  <a:cubicBezTo>
                    <a:pt x="201" y="142"/>
                    <a:pt x="201" y="142"/>
                    <a:pt x="201" y="142"/>
                  </a:cubicBezTo>
                  <a:cubicBezTo>
                    <a:pt x="201" y="217"/>
                    <a:pt x="201" y="217"/>
                    <a:pt x="201" y="217"/>
                  </a:cubicBezTo>
                  <a:lnTo>
                    <a:pt x="254" y="217"/>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855112" fontAlgn="base">
                <a:spcBef>
                  <a:spcPct val="0"/>
                </a:spcBef>
                <a:spcAft>
                  <a:spcPct val="0"/>
                </a:spcAft>
              </a:pPr>
              <a:endParaRPr lang="en-US" sz="1733" dirty="0">
                <a:solidFill>
                  <a:srgbClr val="FFFFFF"/>
                </a:solidFill>
                <a:latin typeface="Calibri" pitchFamily="34" charset="0"/>
                <a:cs typeface="Arial" charset="0"/>
              </a:endParaRPr>
            </a:p>
          </p:txBody>
        </p:sp>
      </p:grpSp>
      <p:grpSp>
        <p:nvGrpSpPr>
          <p:cNvPr id="25" name="Group 35"/>
          <p:cNvGrpSpPr>
            <a:grpSpLocks noChangeAspect="1"/>
          </p:cNvGrpSpPr>
          <p:nvPr/>
        </p:nvGrpSpPr>
        <p:grpSpPr>
          <a:xfrm>
            <a:off x="10927644" y="6307280"/>
            <a:ext cx="914576" cy="215728"/>
            <a:chOff x="3081338" y="2389188"/>
            <a:chExt cx="3990976" cy="941387"/>
          </a:xfrm>
          <a:solidFill>
            <a:schemeClr val="tx1"/>
          </a:solidFill>
        </p:grpSpPr>
        <p:sp>
          <p:nvSpPr>
            <p:cNvPr id="26" name="Freeform 6"/>
            <p:cNvSpPr>
              <a:spLocks noEditPoints="1"/>
            </p:cNvSpPr>
            <p:nvPr/>
          </p:nvSpPr>
          <p:spPr bwMode="auto">
            <a:xfrm>
              <a:off x="5327651" y="2498725"/>
              <a:ext cx="573088" cy="542925"/>
            </a:xfrm>
            <a:custGeom>
              <a:avLst/>
              <a:gdLst/>
              <a:ahLst/>
              <a:cxnLst>
                <a:cxn ang="0">
                  <a:pos x="190" y="18"/>
                </a:cxn>
                <a:cxn ang="0">
                  <a:pos x="145" y="36"/>
                </a:cxn>
                <a:cxn ang="0">
                  <a:pos x="106" y="72"/>
                </a:cxn>
                <a:cxn ang="0">
                  <a:pos x="78" y="120"/>
                </a:cxn>
                <a:cxn ang="0">
                  <a:pos x="63" y="177"/>
                </a:cxn>
                <a:cxn ang="0">
                  <a:pos x="61" y="230"/>
                </a:cxn>
                <a:cxn ang="0">
                  <a:pos x="73" y="275"/>
                </a:cxn>
                <a:cxn ang="0">
                  <a:pos x="92" y="303"/>
                </a:cxn>
                <a:cxn ang="0">
                  <a:pos x="119" y="320"/>
                </a:cxn>
                <a:cxn ang="0">
                  <a:pos x="152" y="326"/>
                </a:cxn>
                <a:cxn ang="0">
                  <a:pos x="198" y="317"/>
                </a:cxn>
                <a:cxn ang="0">
                  <a:pos x="239" y="290"/>
                </a:cxn>
                <a:cxn ang="0">
                  <a:pos x="265" y="257"/>
                </a:cxn>
                <a:cxn ang="0">
                  <a:pos x="285" y="216"/>
                </a:cxn>
                <a:cxn ang="0">
                  <a:pos x="300" y="162"/>
                </a:cxn>
                <a:cxn ang="0">
                  <a:pos x="302" y="108"/>
                </a:cxn>
                <a:cxn ang="0">
                  <a:pos x="291" y="64"/>
                </a:cxn>
                <a:cxn ang="0">
                  <a:pos x="272" y="37"/>
                </a:cxn>
                <a:cxn ang="0">
                  <a:pos x="246" y="21"/>
                </a:cxn>
                <a:cxn ang="0">
                  <a:pos x="213" y="16"/>
                </a:cxn>
                <a:cxn ang="0">
                  <a:pos x="252" y="1"/>
                </a:cxn>
                <a:cxn ang="0">
                  <a:pos x="294" y="14"/>
                </a:cxn>
                <a:cxn ang="0">
                  <a:pos x="327" y="40"/>
                </a:cxn>
                <a:cxn ang="0">
                  <a:pos x="333" y="47"/>
                </a:cxn>
                <a:cxn ang="0">
                  <a:pos x="336" y="50"/>
                </a:cxn>
                <a:cxn ang="0">
                  <a:pos x="355" y="85"/>
                </a:cxn>
                <a:cxn ang="0">
                  <a:pos x="361" y="125"/>
                </a:cxn>
                <a:cxn ang="0">
                  <a:pos x="355" y="169"/>
                </a:cxn>
                <a:cxn ang="0">
                  <a:pos x="332" y="225"/>
                </a:cxn>
                <a:cxn ang="0">
                  <a:pos x="295" y="273"/>
                </a:cxn>
                <a:cxn ang="0">
                  <a:pos x="246" y="311"/>
                </a:cxn>
                <a:cxn ang="0">
                  <a:pos x="191" y="334"/>
                </a:cxn>
                <a:cxn ang="0">
                  <a:pos x="133" y="342"/>
                </a:cxn>
                <a:cxn ang="0">
                  <a:pos x="85" y="337"/>
                </a:cxn>
                <a:cxn ang="0">
                  <a:pos x="47" y="319"/>
                </a:cxn>
                <a:cxn ang="0">
                  <a:pos x="24" y="297"/>
                </a:cxn>
                <a:cxn ang="0">
                  <a:pos x="23" y="294"/>
                </a:cxn>
                <a:cxn ang="0">
                  <a:pos x="5" y="260"/>
                </a:cxn>
                <a:cxn ang="0">
                  <a:pos x="0" y="219"/>
                </a:cxn>
                <a:cxn ang="0">
                  <a:pos x="7" y="173"/>
                </a:cxn>
                <a:cxn ang="0">
                  <a:pos x="30" y="118"/>
                </a:cxn>
                <a:cxn ang="0">
                  <a:pos x="66" y="71"/>
                </a:cxn>
                <a:cxn ang="0">
                  <a:pos x="117" y="32"/>
                </a:cxn>
                <a:cxn ang="0">
                  <a:pos x="171" y="8"/>
                </a:cxn>
                <a:cxn ang="0">
                  <a:pos x="227" y="0"/>
                </a:cxn>
              </a:cxnLst>
              <a:rect l="0" t="0" r="r" b="b"/>
              <a:pathLst>
                <a:path w="361" h="342">
                  <a:moveTo>
                    <a:pt x="213" y="16"/>
                  </a:moveTo>
                  <a:lnTo>
                    <a:pt x="190" y="18"/>
                  </a:lnTo>
                  <a:lnTo>
                    <a:pt x="167" y="24"/>
                  </a:lnTo>
                  <a:lnTo>
                    <a:pt x="145" y="36"/>
                  </a:lnTo>
                  <a:lnTo>
                    <a:pt x="124" y="52"/>
                  </a:lnTo>
                  <a:lnTo>
                    <a:pt x="106" y="72"/>
                  </a:lnTo>
                  <a:lnTo>
                    <a:pt x="91" y="94"/>
                  </a:lnTo>
                  <a:lnTo>
                    <a:pt x="78" y="120"/>
                  </a:lnTo>
                  <a:lnTo>
                    <a:pt x="69" y="148"/>
                  </a:lnTo>
                  <a:lnTo>
                    <a:pt x="63" y="177"/>
                  </a:lnTo>
                  <a:lnTo>
                    <a:pt x="60" y="205"/>
                  </a:lnTo>
                  <a:lnTo>
                    <a:pt x="61" y="230"/>
                  </a:lnTo>
                  <a:lnTo>
                    <a:pt x="65" y="253"/>
                  </a:lnTo>
                  <a:lnTo>
                    <a:pt x="73" y="275"/>
                  </a:lnTo>
                  <a:lnTo>
                    <a:pt x="81" y="290"/>
                  </a:lnTo>
                  <a:lnTo>
                    <a:pt x="92" y="303"/>
                  </a:lnTo>
                  <a:lnTo>
                    <a:pt x="104" y="313"/>
                  </a:lnTo>
                  <a:lnTo>
                    <a:pt x="119" y="320"/>
                  </a:lnTo>
                  <a:lnTo>
                    <a:pt x="135" y="324"/>
                  </a:lnTo>
                  <a:lnTo>
                    <a:pt x="152" y="326"/>
                  </a:lnTo>
                  <a:lnTo>
                    <a:pt x="176" y="323"/>
                  </a:lnTo>
                  <a:lnTo>
                    <a:pt x="198" y="317"/>
                  </a:lnTo>
                  <a:lnTo>
                    <a:pt x="219" y="305"/>
                  </a:lnTo>
                  <a:lnTo>
                    <a:pt x="239" y="290"/>
                  </a:lnTo>
                  <a:lnTo>
                    <a:pt x="253" y="274"/>
                  </a:lnTo>
                  <a:lnTo>
                    <a:pt x="265" y="257"/>
                  </a:lnTo>
                  <a:lnTo>
                    <a:pt x="276" y="237"/>
                  </a:lnTo>
                  <a:lnTo>
                    <a:pt x="285" y="216"/>
                  </a:lnTo>
                  <a:lnTo>
                    <a:pt x="293" y="192"/>
                  </a:lnTo>
                  <a:lnTo>
                    <a:pt x="300" y="162"/>
                  </a:lnTo>
                  <a:lnTo>
                    <a:pt x="303" y="134"/>
                  </a:lnTo>
                  <a:lnTo>
                    <a:pt x="302" y="108"/>
                  </a:lnTo>
                  <a:lnTo>
                    <a:pt x="298" y="85"/>
                  </a:lnTo>
                  <a:lnTo>
                    <a:pt x="291" y="64"/>
                  </a:lnTo>
                  <a:lnTo>
                    <a:pt x="283" y="50"/>
                  </a:lnTo>
                  <a:lnTo>
                    <a:pt x="272" y="37"/>
                  </a:lnTo>
                  <a:lnTo>
                    <a:pt x="261" y="28"/>
                  </a:lnTo>
                  <a:lnTo>
                    <a:pt x="246" y="21"/>
                  </a:lnTo>
                  <a:lnTo>
                    <a:pt x="231" y="17"/>
                  </a:lnTo>
                  <a:lnTo>
                    <a:pt x="213" y="16"/>
                  </a:lnTo>
                  <a:close/>
                  <a:moveTo>
                    <a:pt x="227" y="0"/>
                  </a:moveTo>
                  <a:lnTo>
                    <a:pt x="252" y="1"/>
                  </a:lnTo>
                  <a:lnTo>
                    <a:pt x="274" y="6"/>
                  </a:lnTo>
                  <a:lnTo>
                    <a:pt x="294" y="14"/>
                  </a:lnTo>
                  <a:lnTo>
                    <a:pt x="311" y="25"/>
                  </a:lnTo>
                  <a:lnTo>
                    <a:pt x="327" y="40"/>
                  </a:lnTo>
                  <a:lnTo>
                    <a:pt x="329" y="42"/>
                  </a:lnTo>
                  <a:lnTo>
                    <a:pt x="333" y="47"/>
                  </a:lnTo>
                  <a:lnTo>
                    <a:pt x="335" y="49"/>
                  </a:lnTo>
                  <a:lnTo>
                    <a:pt x="336" y="50"/>
                  </a:lnTo>
                  <a:lnTo>
                    <a:pt x="346" y="67"/>
                  </a:lnTo>
                  <a:lnTo>
                    <a:pt x="355" y="85"/>
                  </a:lnTo>
                  <a:lnTo>
                    <a:pt x="359" y="104"/>
                  </a:lnTo>
                  <a:lnTo>
                    <a:pt x="361" y="125"/>
                  </a:lnTo>
                  <a:lnTo>
                    <a:pt x="359" y="147"/>
                  </a:lnTo>
                  <a:lnTo>
                    <a:pt x="355" y="169"/>
                  </a:lnTo>
                  <a:lnTo>
                    <a:pt x="345" y="198"/>
                  </a:lnTo>
                  <a:lnTo>
                    <a:pt x="332" y="225"/>
                  </a:lnTo>
                  <a:lnTo>
                    <a:pt x="315" y="250"/>
                  </a:lnTo>
                  <a:lnTo>
                    <a:pt x="295" y="273"/>
                  </a:lnTo>
                  <a:lnTo>
                    <a:pt x="271" y="293"/>
                  </a:lnTo>
                  <a:lnTo>
                    <a:pt x="246" y="311"/>
                  </a:lnTo>
                  <a:lnTo>
                    <a:pt x="219" y="324"/>
                  </a:lnTo>
                  <a:lnTo>
                    <a:pt x="191" y="334"/>
                  </a:lnTo>
                  <a:lnTo>
                    <a:pt x="162" y="340"/>
                  </a:lnTo>
                  <a:lnTo>
                    <a:pt x="133" y="342"/>
                  </a:lnTo>
                  <a:lnTo>
                    <a:pt x="107" y="340"/>
                  </a:lnTo>
                  <a:lnTo>
                    <a:pt x="85" y="337"/>
                  </a:lnTo>
                  <a:lnTo>
                    <a:pt x="65" y="329"/>
                  </a:lnTo>
                  <a:lnTo>
                    <a:pt x="47" y="319"/>
                  </a:lnTo>
                  <a:lnTo>
                    <a:pt x="32" y="306"/>
                  </a:lnTo>
                  <a:lnTo>
                    <a:pt x="24" y="297"/>
                  </a:lnTo>
                  <a:lnTo>
                    <a:pt x="23" y="296"/>
                  </a:lnTo>
                  <a:lnTo>
                    <a:pt x="23" y="294"/>
                  </a:lnTo>
                  <a:lnTo>
                    <a:pt x="13" y="278"/>
                  </a:lnTo>
                  <a:lnTo>
                    <a:pt x="5" y="260"/>
                  </a:lnTo>
                  <a:lnTo>
                    <a:pt x="1" y="240"/>
                  </a:lnTo>
                  <a:lnTo>
                    <a:pt x="0" y="219"/>
                  </a:lnTo>
                  <a:lnTo>
                    <a:pt x="2" y="197"/>
                  </a:lnTo>
                  <a:lnTo>
                    <a:pt x="7" y="173"/>
                  </a:lnTo>
                  <a:lnTo>
                    <a:pt x="16" y="144"/>
                  </a:lnTo>
                  <a:lnTo>
                    <a:pt x="30" y="118"/>
                  </a:lnTo>
                  <a:lnTo>
                    <a:pt x="46" y="93"/>
                  </a:lnTo>
                  <a:lnTo>
                    <a:pt x="66" y="71"/>
                  </a:lnTo>
                  <a:lnTo>
                    <a:pt x="91" y="50"/>
                  </a:lnTo>
                  <a:lnTo>
                    <a:pt x="117" y="32"/>
                  </a:lnTo>
                  <a:lnTo>
                    <a:pt x="143" y="18"/>
                  </a:lnTo>
                  <a:lnTo>
                    <a:pt x="171" y="8"/>
                  </a:lnTo>
                  <a:lnTo>
                    <a:pt x="199" y="2"/>
                  </a:lnTo>
                  <a:lnTo>
                    <a:pt x="227" y="0"/>
                  </a:lnTo>
                  <a:close/>
                </a:path>
              </a:pathLst>
            </a:custGeom>
            <a:grpFill/>
            <a:ln w="0">
              <a:noFill/>
              <a:prstDash val="solid"/>
              <a:round/>
              <a:headEnd/>
              <a:tailEnd/>
            </a:ln>
          </p:spPr>
          <p:txBody>
            <a:bodyPr/>
            <a:lstStyle/>
            <a:p>
              <a:pPr defTabSz="855316" eaLnBrk="0" fontAlgn="base" hangingPunct="0">
                <a:spcBef>
                  <a:spcPct val="0"/>
                </a:spcBef>
                <a:spcAft>
                  <a:spcPct val="0"/>
                </a:spcAft>
                <a:defRPr/>
              </a:pPr>
              <a:endParaRPr lang="tr-TR" sz="1733" dirty="0">
                <a:solidFill>
                  <a:srgbClr val="FFFFFF"/>
                </a:solidFill>
                <a:latin typeface="Calibri" pitchFamily="34" charset="0"/>
                <a:cs typeface="Calibri"/>
              </a:endParaRPr>
            </a:p>
          </p:txBody>
        </p:sp>
        <p:grpSp>
          <p:nvGrpSpPr>
            <p:cNvPr id="27" name="Group 24"/>
            <p:cNvGrpSpPr>
              <a:grpSpLocks noChangeAspect="1"/>
            </p:cNvGrpSpPr>
            <p:nvPr/>
          </p:nvGrpSpPr>
          <p:grpSpPr>
            <a:xfrm>
              <a:off x="3081338" y="2389188"/>
              <a:ext cx="3990976" cy="941387"/>
              <a:chOff x="3081338" y="2389188"/>
              <a:chExt cx="3990976" cy="941387"/>
            </a:xfrm>
            <a:grpFill/>
          </p:grpSpPr>
          <p:sp>
            <p:nvSpPr>
              <p:cNvPr id="28" name="Freeform 7"/>
              <p:cNvSpPr>
                <a:spLocks/>
              </p:cNvSpPr>
              <p:nvPr/>
            </p:nvSpPr>
            <p:spPr bwMode="auto">
              <a:xfrm>
                <a:off x="3081338" y="2498725"/>
                <a:ext cx="449263" cy="542925"/>
              </a:xfrm>
              <a:custGeom>
                <a:avLst/>
                <a:gdLst/>
                <a:ahLst/>
                <a:cxnLst>
                  <a:cxn ang="0">
                    <a:pos x="193" y="0"/>
                  </a:cxn>
                  <a:cxn ang="0">
                    <a:pos x="231" y="8"/>
                  </a:cxn>
                  <a:cxn ang="0">
                    <a:pos x="251" y="17"/>
                  </a:cxn>
                  <a:cxn ang="0">
                    <a:pos x="258" y="28"/>
                  </a:cxn>
                  <a:cxn ang="0">
                    <a:pos x="260" y="70"/>
                  </a:cxn>
                  <a:cxn ang="0">
                    <a:pos x="258" y="86"/>
                  </a:cxn>
                  <a:cxn ang="0">
                    <a:pos x="251" y="91"/>
                  </a:cxn>
                  <a:cxn ang="0">
                    <a:pos x="242" y="84"/>
                  </a:cxn>
                  <a:cxn ang="0">
                    <a:pos x="230" y="65"/>
                  </a:cxn>
                  <a:cxn ang="0">
                    <a:pos x="198" y="40"/>
                  </a:cxn>
                  <a:cxn ang="0">
                    <a:pos x="159" y="26"/>
                  </a:cxn>
                  <a:cxn ang="0">
                    <a:pos x="125" y="25"/>
                  </a:cxn>
                  <a:cxn ang="0">
                    <a:pos x="99" y="37"/>
                  </a:cxn>
                  <a:cxn ang="0">
                    <a:pos x="77" y="59"/>
                  </a:cxn>
                  <a:cxn ang="0">
                    <a:pos x="59" y="100"/>
                  </a:cxn>
                  <a:cxn ang="0">
                    <a:pos x="53" y="150"/>
                  </a:cxn>
                  <a:cxn ang="0">
                    <a:pos x="59" y="200"/>
                  </a:cxn>
                  <a:cxn ang="0">
                    <a:pos x="77" y="243"/>
                  </a:cxn>
                  <a:cxn ang="0">
                    <a:pos x="106" y="278"/>
                  </a:cxn>
                  <a:cxn ang="0">
                    <a:pos x="141" y="300"/>
                  </a:cxn>
                  <a:cxn ang="0">
                    <a:pos x="182" y="307"/>
                  </a:cxn>
                  <a:cxn ang="0">
                    <a:pos x="225" y="299"/>
                  </a:cxn>
                  <a:cxn ang="0">
                    <a:pos x="268" y="272"/>
                  </a:cxn>
                  <a:cxn ang="0">
                    <a:pos x="277" y="267"/>
                  </a:cxn>
                  <a:cxn ang="0">
                    <a:pos x="281" y="267"/>
                  </a:cxn>
                  <a:cxn ang="0">
                    <a:pos x="283" y="270"/>
                  </a:cxn>
                  <a:cxn ang="0">
                    <a:pos x="282" y="277"/>
                  </a:cxn>
                  <a:cxn ang="0">
                    <a:pos x="273" y="290"/>
                  </a:cxn>
                  <a:cxn ang="0">
                    <a:pos x="244" y="314"/>
                  </a:cxn>
                  <a:cxn ang="0">
                    <a:pos x="199" y="335"/>
                  </a:cxn>
                  <a:cxn ang="0">
                    <a:pos x="147" y="342"/>
                  </a:cxn>
                  <a:cxn ang="0">
                    <a:pos x="100" y="334"/>
                  </a:cxn>
                  <a:cxn ang="0">
                    <a:pos x="60" y="313"/>
                  </a:cxn>
                  <a:cxn ang="0">
                    <a:pos x="27" y="277"/>
                  </a:cxn>
                  <a:cxn ang="0">
                    <a:pos x="7" y="233"/>
                  </a:cxn>
                  <a:cxn ang="0">
                    <a:pos x="0" y="182"/>
                  </a:cxn>
                  <a:cxn ang="0">
                    <a:pos x="8" y="125"/>
                  </a:cxn>
                  <a:cxn ang="0">
                    <a:pos x="32" y="75"/>
                  </a:cxn>
                  <a:cxn ang="0">
                    <a:pos x="71" y="33"/>
                  </a:cxn>
                  <a:cxn ang="0">
                    <a:pos x="118" y="8"/>
                  </a:cxn>
                  <a:cxn ang="0">
                    <a:pos x="171" y="0"/>
                  </a:cxn>
                </a:cxnLst>
                <a:rect l="0" t="0" r="r" b="b"/>
                <a:pathLst>
                  <a:path w="283" h="342">
                    <a:moveTo>
                      <a:pt x="171" y="0"/>
                    </a:moveTo>
                    <a:lnTo>
                      <a:pt x="193" y="0"/>
                    </a:lnTo>
                    <a:lnTo>
                      <a:pt x="213" y="3"/>
                    </a:lnTo>
                    <a:lnTo>
                      <a:pt x="231" y="8"/>
                    </a:lnTo>
                    <a:lnTo>
                      <a:pt x="244" y="13"/>
                    </a:lnTo>
                    <a:lnTo>
                      <a:pt x="251" y="17"/>
                    </a:lnTo>
                    <a:lnTo>
                      <a:pt x="256" y="23"/>
                    </a:lnTo>
                    <a:lnTo>
                      <a:pt x="258" y="28"/>
                    </a:lnTo>
                    <a:lnTo>
                      <a:pt x="258" y="40"/>
                    </a:lnTo>
                    <a:lnTo>
                      <a:pt x="260" y="70"/>
                    </a:lnTo>
                    <a:lnTo>
                      <a:pt x="260" y="79"/>
                    </a:lnTo>
                    <a:lnTo>
                      <a:pt x="258" y="86"/>
                    </a:lnTo>
                    <a:lnTo>
                      <a:pt x="255" y="90"/>
                    </a:lnTo>
                    <a:lnTo>
                      <a:pt x="251" y="91"/>
                    </a:lnTo>
                    <a:lnTo>
                      <a:pt x="249" y="91"/>
                    </a:lnTo>
                    <a:lnTo>
                      <a:pt x="242" y="84"/>
                    </a:lnTo>
                    <a:lnTo>
                      <a:pt x="240" y="80"/>
                    </a:lnTo>
                    <a:lnTo>
                      <a:pt x="230" y="65"/>
                    </a:lnTo>
                    <a:lnTo>
                      <a:pt x="215" y="52"/>
                    </a:lnTo>
                    <a:lnTo>
                      <a:pt x="198" y="40"/>
                    </a:lnTo>
                    <a:lnTo>
                      <a:pt x="178" y="31"/>
                    </a:lnTo>
                    <a:lnTo>
                      <a:pt x="159" y="26"/>
                    </a:lnTo>
                    <a:lnTo>
                      <a:pt x="140" y="23"/>
                    </a:lnTo>
                    <a:lnTo>
                      <a:pt x="125" y="25"/>
                    </a:lnTo>
                    <a:lnTo>
                      <a:pt x="111" y="30"/>
                    </a:lnTo>
                    <a:lnTo>
                      <a:pt x="99" y="37"/>
                    </a:lnTo>
                    <a:lnTo>
                      <a:pt x="88" y="47"/>
                    </a:lnTo>
                    <a:lnTo>
                      <a:pt x="77" y="59"/>
                    </a:lnTo>
                    <a:lnTo>
                      <a:pt x="66" y="78"/>
                    </a:lnTo>
                    <a:lnTo>
                      <a:pt x="59" y="100"/>
                    </a:lnTo>
                    <a:lnTo>
                      <a:pt x="54" y="124"/>
                    </a:lnTo>
                    <a:lnTo>
                      <a:pt x="53" y="150"/>
                    </a:lnTo>
                    <a:lnTo>
                      <a:pt x="54" y="176"/>
                    </a:lnTo>
                    <a:lnTo>
                      <a:pt x="59" y="200"/>
                    </a:lnTo>
                    <a:lnTo>
                      <a:pt x="66" y="223"/>
                    </a:lnTo>
                    <a:lnTo>
                      <a:pt x="77" y="243"/>
                    </a:lnTo>
                    <a:lnTo>
                      <a:pt x="91" y="262"/>
                    </a:lnTo>
                    <a:lnTo>
                      <a:pt x="106" y="278"/>
                    </a:lnTo>
                    <a:lnTo>
                      <a:pt x="123" y="291"/>
                    </a:lnTo>
                    <a:lnTo>
                      <a:pt x="141" y="300"/>
                    </a:lnTo>
                    <a:lnTo>
                      <a:pt x="161" y="306"/>
                    </a:lnTo>
                    <a:lnTo>
                      <a:pt x="182" y="307"/>
                    </a:lnTo>
                    <a:lnTo>
                      <a:pt x="204" y="305"/>
                    </a:lnTo>
                    <a:lnTo>
                      <a:pt x="225" y="299"/>
                    </a:lnTo>
                    <a:lnTo>
                      <a:pt x="247" y="287"/>
                    </a:lnTo>
                    <a:lnTo>
                      <a:pt x="268" y="272"/>
                    </a:lnTo>
                    <a:lnTo>
                      <a:pt x="274" y="267"/>
                    </a:lnTo>
                    <a:lnTo>
                      <a:pt x="277" y="267"/>
                    </a:lnTo>
                    <a:lnTo>
                      <a:pt x="279" y="267"/>
                    </a:lnTo>
                    <a:lnTo>
                      <a:pt x="281" y="267"/>
                    </a:lnTo>
                    <a:lnTo>
                      <a:pt x="282" y="269"/>
                    </a:lnTo>
                    <a:lnTo>
                      <a:pt x="283" y="270"/>
                    </a:lnTo>
                    <a:lnTo>
                      <a:pt x="283" y="273"/>
                    </a:lnTo>
                    <a:lnTo>
                      <a:pt x="282" y="277"/>
                    </a:lnTo>
                    <a:lnTo>
                      <a:pt x="279" y="283"/>
                    </a:lnTo>
                    <a:lnTo>
                      <a:pt x="273" y="290"/>
                    </a:lnTo>
                    <a:lnTo>
                      <a:pt x="264" y="298"/>
                    </a:lnTo>
                    <a:lnTo>
                      <a:pt x="244" y="314"/>
                    </a:lnTo>
                    <a:lnTo>
                      <a:pt x="222" y="326"/>
                    </a:lnTo>
                    <a:lnTo>
                      <a:pt x="199" y="335"/>
                    </a:lnTo>
                    <a:lnTo>
                      <a:pt x="174" y="340"/>
                    </a:lnTo>
                    <a:lnTo>
                      <a:pt x="147" y="342"/>
                    </a:lnTo>
                    <a:lnTo>
                      <a:pt x="123" y="340"/>
                    </a:lnTo>
                    <a:lnTo>
                      <a:pt x="100" y="334"/>
                    </a:lnTo>
                    <a:lnTo>
                      <a:pt x="79" y="325"/>
                    </a:lnTo>
                    <a:lnTo>
                      <a:pt x="60" y="313"/>
                    </a:lnTo>
                    <a:lnTo>
                      <a:pt x="42" y="296"/>
                    </a:lnTo>
                    <a:lnTo>
                      <a:pt x="27" y="277"/>
                    </a:lnTo>
                    <a:lnTo>
                      <a:pt x="15" y="256"/>
                    </a:lnTo>
                    <a:lnTo>
                      <a:pt x="7" y="233"/>
                    </a:lnTo>
                    <a:lnTo>
                      <a:pt x="2" y="208"/>
                    </a:lnTo>
                    <a:lnTo>
                      <a:pt x="0" y="182"/>
                    </a:lnTo>
                    <a:lnTo>
                      <a:pt x="2" y="153"/>
                    </a:lnTo>
                    <a:lnTo>
                      <a:pt x="8" y="125"/>
                    </a:lnTo>
                    <a:lnTo>
                      <a:pt x="18" y="99"/>
                    </a:lnTo>
                    <a:lnTo>
                      <a:pt x="32" y="75"/>
                    </a:lnTo>
                    <a:lnTo>
                      <a:pt x="50" y="53"/>
                    </a:lnTo>
                    <a:lnTo>
                      <a:pt x="71" y="33"/>
                    </a:lnTo>
                    <a:lnTo>
                      <a:pt x="93" y="19"/>
                    </a:lnTo>
                    <a:lnTo>
                      <a:pt x="118" y="8"/>
                    </a:lnTo>
                    <a:lnTo>
                      <a:pt x="144" y="2"/>
                    </a:lnTo>
                    <a:lnTo>
                      <a:pt x="171" y="0"/>
                    </a:lnTo>
                    <a:close/>
                  </a:path>
                </a:pathLst>
              </a:custGeom>
              <a:grpFill/>
              <a:ln w="0">
                <a:noFill/>
                <a:prstDash val="solid"/>
                <a:round/>
                <a:headEnd/>
                <a:tailEnd/>
              </a:ln>
            </p:spPr>
            <p:txBody>
              <a:bodyPr/>
              <a:lstStyle/>
              <a:p>
                <a:pPr defTabSz="855316" eaLnBrk="0" fontAlgn="base" hangingPunct="0">
                  <a:spcBef>
                    <a:spcPct val="0"/>
                  </a:spcBef>
                  <a:spcAft>
                    <a:spcPct val="0"/>
                  </a:spcAft>
                  <a:defRPr/>
                </a:pPr>
                <a:endParaRPr lang="tr-TR" sz="1733" dirty="0">
                  <a:solidFill>
                    <a:srgbClr val="FFFFFF"/>
                  </a:solidFill>
                  <a:latin typeface="Calibri" pitchFamily="34" charset="0"/>
                  <a:cs typeface="Calibri"/>
                </a:endParaRPr>
              </a:p>
            </p:txBody>
          </p:sp>
          <p:sp>
            <p:nvSpPr>
              <p:cNvPr id="29" name="Freeform 8"/>
              <p:cNvSpPr>
                <a:spLocks noEditPoints="1"/>
              </p:cNvSpPr>
              <p:nvPr/>
            </p:nvSpPr>
            <p:spPr bwMode="auto">
              <a:xfrm>
                <a:off x="3568701" y="2498725"/>
                <a:ext cx="473075" cy="542925"/>
              </a:xfrm>
              <a:custGeom>
                <a:avLst/>
                <a:gdLst/>
                <a:ahLst/>
                <a:cxnLst>
                  <a:cxn ang="0">
                    <a:pos x="152" y="177"/>
                  </a:cxn>
                  <a:cxn ang="0">
                    <a:pos x="104" y="191"/>
                  </a:cxn>
                  <a:cxn ang="0">
                    <a:pos x="72" y="213"/>
                  </a:cxn>
                  <a:cxn ang="0">
                    <a:pos x="56" y="241"/>
                  </a:cxn>
                  <a:cxn ang="0">
                    <a:pos x="54" y="271"/>
                  </a:cxn>
                  <a:cxn ang="0">
                    <a:pos x="62" y="293"/>
                  </a:cxn>
                  <a:cxn ang="0">
                    <a:pos x="78" y="308"/>
                  </a:cxn>
                  <a:cxn ang="0">
                    <a:pos x="99" y="317"/>
                  </a:cxn>
                  <a:cxn ang="0">
                    <a:pos x="127" y="316"/>
                  </a:cxn>
                  <a:cxn ang="0">
                    <a:pos x="155" y="305"/>
                  </a:cxn>
                  <a:cxn ang="0">
                    <a:pos x="173" y="288"/>
                  </a:cxn>
                  <a:cxn ang="0">
                    <a:pos x="180" y="266"/>
                  </a:cxn>
                  <a:cxn ang="0">
                    <a:pos x="181" y="173"/>
                  </a:cxn>
                  <a:cxn ang="0">
                    <a:pos x="148" y="1"/>
                  </a:cxn>
                  <a:cxn ang="0">
                    <a:pos x="189" y="13"/>
                  </a:cxn>
                  <a:cxn ang="0">
                    <a:pos x="216" y="34"/>
                  </a:cxn>
                  <a:cxn ang="0">
                    <a:pos x="230" y="60"/>
                  </a:cxn>
                  <a:cxn ang="0">
                    <a:pos x="235" y="91"/>
                  </a:cxn>
                  <a:cxn ang="0">
                    <a:pos x="236" y="263"/>
                  </a:cxn>
                  <a:cxn ang="0">
                    <a:pos x="239" y="289"/>
                  </a:cxn>
                  <a:cxn ang="0">
                    <a:pos x="249" y="305"/>
                  </a:cxn>
                  <a:cxn ang="0">
                    <a:pos x="263" y="313"/>
                  </a:cxn>
                  <a:cxn ang="0">
                    <a:pos x="277" y="314"/>
                  </a:cxn>
                  <a:cxn ang="0">
                    <a:pos x="283" y="313"/>
                  </a:cxn>
                  <a:cxn ang="0">
                    <a:pos x="288" y="312"/>
                  </a:cxn>
                  <a:cxn ang="0">
                    <a:pos x="297" y="313"/>
                  </a:cxn>
                  <a:cxn ang="0">
                    <a:pos x="298" y="317"/>
                  </a:cxn>
                  <a:cxn ang="0">
                    <a:pos x="290" y="327"/>
                  </a:cxn>
                  <a:cxn ang="0">
                    <a:pos x="262" y="337"/>
                  </a:cxn>
                  <a:cxn ang="0">
                    <a:pos x="229" y="337"/>
                  </a:cxn>
                  <a:cxn ang="0">
                    <a:pos x="200" y="317"/>
                  </a:cxn>
                  <a:cxn ang="0">
                    <a:pos x="163" y="314"/>
                  </a:cxn>
                  <a:cxn ang="0">
                    <a:pos x="120" y="335"/>
                  </a:cxn>
                  <a:cxn ang="0">
                    <a:pos x="81" y="342"/>
                  </a:cxn>
                  <a:cxn ang="0">
                    <a:pos x="48" y="337"/>
                  </a:cxn>
                  <a:cxn ang="0">
                    <a:pos x="22" y="322"/>
                  </a:cxn>
                  <a:cxn ang="0">
                    <a:pos x="5" y="299"/>
                  </a:cxn>
                  <a:cxn ang="0">
                    <a:pos x="0" y="269"/>
                  </a:cxn>
                  <a:cxn ang="0">
                    <a:pos x="7" y="235"/>
                  </a:cxn>
                  <a:cxn ang="0">
                    <a:pos x="27" y="209"/>
                  </a:cxn>
                  <a:cxn ang="0">
                    <a:pos x="60" y="188"/>
                  </a:cxn>
                  <a:cxn ang="0">
                    <a:pos x="111" y="171"/>
                  </a:cxn>
                  <a:cxn ang="0">
                    <a:pos x="181" y="157"/>
                  </a:cxn>
                  <a:cxn ang="0">
                    <a:pos x="180" y="88"/>
                  </a:cxn>
                  <a:cxn ang="0">
                    <a:pos x="171" y="57"/>
                  </a:cxn>
                  <a:cxn ang="0">
                    <a:pos x="152" y="36"/>
                  </a:cxn>
                  <a:cxn ang="0">
                    <a:pos x="120" y="24"/>
                  </a:cxn>
                  <a:cxn ang="0">
                    <a:pos x="86" y="24"/>
                  </a:cxn>
                  <a:cxn ang="0">
                    <a:pos x="63" y="33"/>
                  </a:cxn>
                  <a:cxn ang="0">
                    <a:pos x="52" y="53"/>
                  </a:cxn>
                  <a:cxn ang="0">
                    <a:pos x="52" y="80"/>
                  </a:cxn>
                  <a:cxn ang="0">
                    <a:pos x="59" y="109"/>
                  </a:cxn>
                  <a:cxn ang="0">
                    <a:pos x="57" y="113"/>
                  </a:cxn>
                  <a:cxn ang="0">
                    <a:pos x="53" y="116"/>
                  </a:cxn>
                  <a:cxn ang="0">
                    <a:pos x="33" y="114"/>
                  </a:cxn>
                  <a:cxn ang="0">
                    <a:pos x="9" y="103"/>
                  </a:cxn>
                  <a:cxn ang="0">
                    <a:pos x="2" y="90"/>
                  </a:cxn>
                  <a:cxn ang="0">
                    <a:pos x="8" y="65"/>
                  </a:cxn>
                  <a:cxn ang="0">
                    <a:pos x="28" y="38"/>
                  </a:cxn>
                  <a:cxn ang="0">
                    <a:pos x="60" y="13"/>
                  </a:cxn>
                  <a:cxn ang="0">
                    <a:pos x="100" y="1"/>
                  </a:cxn>
                </a:cxnLst>
                <a:rect l="0" t="0" r="r" b="b"/>
                <a:pathLst>
                  <a:path w="298" h="342">
                    <a:moveTo>
                      <a:pt x="181" y="173"/>
                    </a:moveTo>
                    <a:lnTo>
                      <a:pt x="152" y="177"/>
                    </a:lnTo>
                    <a:lnTo>
                      <a:pt x="127" y="183"/>
                    </a:lnTo>
                    <a:lnTo>
                      <a:pt x="104" y="191"/>
                    </a:lnTo>
                    <a:lnTo>
                      <a:pt x="86" y="201"/>
                    </a:lnTo>
                    <a:lnTo>
                      <a:pt x="72" y="213"/>
                    </a:lnTo>
                    <a:lnTo>
                      <a:pt x="62" y="227"/>
                    </a:lnTo>
                    <a:lnTo>
                      <a:pt x="56" y="241"/>
                    </a:lnTo>
                    <a:lnTo>
                      <a:pt x="53" y="258"/>
                    </a:lnTo>
                    <a:lnTo>
                      <a:pt x="54" y="271"/>
                    </a:lnTo>
                    <a:lnTo>
                      <a:pt x="57" y="283"/>
                    </a:lnTo>
                    <a:lnTo>
                      <a:pt x="62" y="293"/>
                    </a:lnTo>
                    <a:lnTo>
                      <a:pt x="69" y="301"/>
                    </a:lnTo>
                    <a:lnTo>
                      <a:pt x="78" y="308"/>
                    </a:lnTo>
                    <a:lnTo>
                      <a:pt x="88" y="313"/>
                    </a:lnTo>
                    <a:lnTo>
                      <a:pt x="99" y="317"/>
                    </a:lnTo>
                    <a:lnTo>
                      <a:pt x="112" y="317"/>
                    </a:lnTo>
                    <a:lnTo>
                      <a:pt x="127" y="316"/>
                    </a:lnTo>
                    <a:lnTo>
                      <a:pt x="142" y="312"/>
                    </a:lnTo>
                    <a:lnTo>
                      <a:pt x="155" y="305"/>
                    </a:lnTo>
                    <a:lnTo>
                      <a:pt x="167" y="296"/>
                    </a:lnTo>
                    <a:lnTo>
                      <a:pt x="173" y="288"/>
                    </a:lnTo>
                    <a:lnTo>
                      <a:pt x="177" y="278"/>
                    </a:lnTo>
                    <a:lnTo>
                      <a:pt x="180" y="266"/>
                    </a:lnTo>
                    <a:lnTo>
                      <a:pt x="181" y="252"/>
                    </a:lnTo>
                    <a:lnTo>
                      <a:pt x="181" y="173"/>
                    </a:lnTo>
                    <a:close/>
                    <a:moveTo>
                      <a:pt x="123" y="0"/>
                    </a:moveTo>
                    <a:lnTo>
                      <a:pt x="148" y="1"/>
                    </a:lnTo>
                    <a:lnTo>
                      <a:pt x="169" y="6"/>
                    </a:lnTo>
                    <a:lnTo>
                      <a:pt x="189" y="13"/>
                    </a:lnTo>
                    <a:lnTo>
                      <a:pt x="205" y="23"/>
                    </a:lnTo>
                    <a:lnTo>
                      <a:pt x="216" y="34"/>
                    </a:lnTo>
                    <a:lnTo>
                      <a:pt x="224" y="46"/>
                    </a:lnTo>
                    <a:lnTo>
                      <a:pt x="230" y="60"/>
                    </a:lnTo>
                    <a:lnTo>
                      <a:pt x="233" y="74"/>
                    </a:lnTo>
                    <a:lnTo>
                      <a:pt x="235" y="91"/>
                    </a:lnTo>
                    <a:lnTo>
                      <a:pt x="235" y="246"/>
                    </a:lnTo>
                    <a:lnTo>
                      <a:pt x="236" y="263"/>
                    </a:lnTo>
                    <a:lnTo>
                      <a:pt x="237" y="277"/>
                    </a:lnTo>
                    <a:lnTo>
                      <a:pt x="239" y="289"/>
                    </a:lnTo>
                    <a:lnTo>
                      <a:pt x="243" y="298"/>
                    </a:lnTo>
                    <a:lnTo>
                      <a:pt x="249" y="305"/>
                    </a:lnTo>
                    <a:lnTo>
                      <a:pt x="255" y="310"/>
                    </a:lnTo>
                    <a:lnTo>
                      <a:pt x="263" y="313"/>
                    </a:lnTo>
                    <a:lnTo>
                      <a:pt x="273" y="314"/>
                    </a:lnTo>
                    <a:lnTo>
                      <a:pt x="277" y="314"/>
                    </a:lnTo>
                    <a:lnTo>
                      <a:pt x="280" y="313"/>
                    </a:lnTo>
                    <a:lnTo>
                      <a:pt x="283" y="313"/>
                    </a:lnTo>
                    <a:lnTo>
                      <a:pt x="286" y="313"/>
                    </a:lnTo>
                    <a:lnTo>
                      <a:pt x="288" y="312"/>
                    </a:lnTo>
                    <a:lnTo>
                      <a:pt x="294" y="312"/>
                    </a:lnTo>
                    <a:lnTo>
                      <a:pt x="297" y="313"/>
                    </a:lnTo>
                    <a:lnTo>
                      <a:pt x="298" y="315"/>
                    </a:lnTo>
                    <a:lnTo>
                      <a:pt x="298" y="317"/>
                    </a:lnTo>
                    <a:lnTo>
                      <a:pt x="296" y="322"/>
                    </a:lnTo>
                    <a:lnTo>
                      <a:pt x="290" y="327"/>
                    </a:lnTo>
                    <a:lnTo>
                      <a:pt x="280" y="332"/>
                    </a:lnTo>
                    <a:lnTo>
                      <a:pt x="262" y="337"/>
                    </a:lnTo>
                    <a:lnTo>
                      <a:pt x="244" y="339"/>
                    </a:lnTo>
                    <a:lnTo>
                      <a:pt x="229" y="337"/>
                    </a:lnTo>
                    <a:lnTo>
                      <a:pt x="214" y="329"/>
                    </a:lnTo>
                    <a:lnTo>
                      <a:pt x="200" y="317"/>
                    </a:lnTo>
                    <a:lnTo>
                      <a:pt x="186" y="299"/>
                    </a:lnTo>
                    <a:lnTo>
                      <a:pt x="163" y="314"/>
                    </a:lnTo>
                    <a:lnTo>
                      <a:pt x="142" y="327"/>
                    </a:lnTo>
                    <a:lnTo>
                      <a:pt x="120" y="335"/>
                    </a:lnTo>
                    <a:lnTo>
                      <a:pt x="101" y="340"/>
                    </a:lnTo>
                    <a:lnTo>
                      <a:pt x="81" y="342"/>
                    </a:lnTo>
                    <a:lnTo>
                      <a:pt x="63" y="340"/>
                    </a:lnTo>
                    <a:lnTo>
                      <a:pt x="48" y="337"/>
                    </a:lnTo>
                    <a:lnTo>
                      <a:pt x="34" y="331"/>
                    </a:lnTo>
                    <a:lnTo>
                      <a:pt x="22" y="322"/>
                    </a:lnTo>
                    <a:lnTo>
                      <a:pt x="12" y="311"/>
                    </a:lnTo>
                    <a:lnTo>
                      <a:pt x="5" y="299"/>
                    </a:lnTo>
                    <a:lnTo>
                      <a:pt x="1" y="285"/>
                    </a:lnTo>
                    <a:lnTo>
                      <a:pt x="0" y="269"/>
                    </a:lnTo>
                    <a:lnTo>
                      <a:pt x="1" y="251"/>
                    </a:lnTo>
                    <a:lnTo>
                      <a:pt x="7" y="235"/>
                    </a:lnTo>
                    <a:lnTo>
                      <a:pt x="14" y="221"/>
                    </a:lnTo>
                    <a:lnTo>
                      <a:pt x="27" y="209"/>
                    </a:lnTo>
                    <a:lnTo>
                      <a:pt x="41" y="198"/>
                    </a:lnTo>
                    <a:lnTo>
                      <a:pt x="60" y="188"/>
                    </a:lnTo>
                    <a:lnTo>
                      <a:pt x="83" y="180"/>
                    </a:lnTo>
                    <a:lnTo>
                      <a:pt x="111" y="171"/>
                    </a:lnTo>
                    <a:lnTo>
                      <a:pt x="143" y="163"/>
                    </a:lnTo>
                    <a:lnTo>
                      <a:pt x="181" y="157"/>
                    </a:lnTo>
                    <a:lnTo>
                      <a:pt x="181" y="109"/>
                    </a:lnTo>
                    <a:lnTo>
                      <a:pt x="180" y="88"/>
                    </a:lnTo>
                    <a:lnTo>
                      <a:pt x="176" y="70"/>
                    </a:lnTo>
                    <a:lnTo>
                      <a:pt x="171" y="57"/>
                    </a:lnTo>
                    <a:lnTo>
                      <a:pt x="164" y="47"/>
                    </a:lnTo>
                    <a:lnTo>
                      <a:pt x="152" y="36"/>
                    </a:lnTo>
                    <a:lnTo>
                      <a:pt x="137" y="29"/>
                    </a:lnTo>
                    <a:lnTo>
                      <a:pt x="120" y="24"/>
                    </a:lnTo>
                    <a:lnTo>
                      <a:pt x="102" y="23"/>
                    </a:lnTo>
                    <a:lnTo>
                      <a:pt x="86" y="24"/>
                    </a:lnTo>
                    <a:lnTo>
                      <a:pt x="73" y="27"/>
                    </a:lnTo>
                    <a:lnTo>
                      <a:pt x="63" y="33"/>
                    </a:lnTo>
                    <a:lnTo>
                      <a:pt x="56" y="42"/>
                    </a:lnTo>
                    <a:lnTo>
                      <a:pt x="52" y="53"/>
                    </a:lnTo>
                    <a:lnTo>
                      <a:pt x="50" y="67"/>
                    </a:lnTo>
                    <a:lnTo>
                      <a:pt x="52" y="80"/>
                    </a:lnTo>
                    <a:lnTo>
                      <a:pt x="56" y="97"/>
                    </a:lnTo>
                    <a:lnTo>
                      <a:pt x="59" y="109"/>
                    </a:lnTo>
                    <a:lnTo>
                      <a:pt x="59" y="111"/>
                    </a:lnTo>
                    <a:lnTo>
                      <a:pt x="57" y="113"/>
                    </a:lnTo>
                    <a:lnTo>
                      <a:pt x="56" y="115"/>
                    </a:lnTo>
                    <a:lnTo>
                      <a:pt x="53" y="116"/>
                    </a:lnTo>
                    <a:lnTo>
                      <a:pt x="50" y="116"/>
                    </a:lnTo>
                    <a:lnTo>
                      <a:pt x="33" y="114"/>
                    </a:lnTo>
                    <a:lnTo>
                      <a:pt x="17" y="108"/>
                    </a:lnTo>
                    <a:lnTo>
                      <a:pt x="9" y="103"/>
                    </a:lnTo>
                    <a:lnTo>
                      <a:pt x="4" y="97"/>
                    </a:lnTo>
                    <a:lnTo>
                      <a:pt x="2" y="90"/>
                    </a:lnTo>
                    <a:lnTo>
                      <a:pt x="4" y="78"/>
                    </a:lnTo>
                    <a:lnTo>
                      <a:pt x="8" y="65"/>
                    </a:lnTo>
                    <a:lnTo>
                      <a:pt x="17" y="52"/>
                    </a:lnTo>
                    <a:lnTo>
                      <a:pt x="28" y="38"/>
                    </a:lnTo>
                    <a:lnTo>
                      <a:pt x="43" y="24"/>
                    </a:lnTo>
                    <a:lnTo>
                      <a:pt x="60" y="13"/>
                    </a:lnTo>
                    <a:lnTo>
                      <a:pt x="79" y="6"/>
                    </a:lnTo>
                    <a:lnTo>
                      <a:pt x="100" y="1"/>
                    </a:lnTo>
                    <a:lnTo>
                      <a:pt x="123" y="0"/>
                    </a:lnTo>
                    <a:close/>
                  </a:path>
                </a:pathLst>
              </a:custGeom>
              <a:grpFill/>
              <a:ln w="0">
                <a:noFill/>
                <a:prstDash val="solid"/>
                <a:round/>
                <a:headEnd/>
                <a:tailEnd/>
              </a:ln>
            </p:spPr>
            <p:txBody>
              <a:bodyPr/>
              <a:lstStyle/>
              <a:p>
                <a:pPr defTabSz="855316" eaLnBrk="0" fontAlgn="base" hangingPunct="0">
                  <a:spcBef>
                    <a:spcPct val="0"/>
                  </a:spcBef>
                  <a:spcAft>
                    <a:spcPct val="0"/>
                  </a:spcAft>
                  <a:defRPr/>
                </a:pPr>
                <a:endParaRPr lang="tr-TR" sz="1733" dirty="0">
                  <a:solidFill>
                    <a:srgbClr val="FFFFFF"/>
                  </a:solidFill>
                  <a:latin typeface="Calibri" pitchFamily="34" charset="0"/>
                  <a:cs typeface="Calibri"/>
                </a:endParaRPr>
              </a:p>
            </p:txBody>
          </p:sp>
          <p:sp>
            <p:nvSpPr>
              <p:cNvPr id="30" name="Freeform 9"/>
              <p:cNvSpPr>
                <a:spLocks noEditPoints="1"/>
              </p:cNvSpPr>
              <p:nvPr/>
            </p:nvSpPr>
            <p:spPr bwMode="auto">
              <a:xfrm>
                <a:off x="4010026" y="2476500"/>
                <a:ext cx="569913" cy="854075"/>
              </a:xfrm>
              <a:custGeom>
                <a:avLst/>
                <a:gdLst/>
                <a:ahLst/>
                <a:cxnLst>
                  <a:cxn ang="0">
                    <a:pos x="163" y="54"/>
                  </a:cxn>
                  <a:cxn ang="0">
                    <a:pos x="125" y="78"/>
                  </a:cxn>
                  <a:cxn ang="0">
                    <a:pos x="110" y="114"/>
                  </a:cxn>
                  <a:cxn ang="0">
                    <a:pos x="116" y="284"/>
                  </a:cxn>
                  <a:cxn ang="0">
                    <a:pos x="151" y="321"/>
                  </a:cxn>
                  <a:cxn ang="0">
                    <a:pos x="209" y="334"/>
                  </a:cxn>
                  <a:cxn ang="0">
                    <a:pos x="261" y="322"/>
                  </a:cxn>
                  <a:cxn ang="0">
                    <a:pos x="296" y="286"/>
                  </a:cxn>
                  <a:cxn ang="0">
                    <a:pos x="313" y="230"/>
                  </a:cxn>
                  <a:cxn ang="0">
                    <a:pos x="309" y="155"/>
                  </a:cxn>
                  <a:cxn ang="0">
                    <a:pos x="281" y="94"/>
                  </a:cxn>
                  <a:cxn ang="0">
                    <a:pos x="235" y="56"/>
                  </a:cxn>
                  <a:cxn ang="0">
                    <a:pos x="104" y="0"/>
                  </a:cxn>
                  <a:cxn ang="0">
                    <a:pos x="109" y="1"/>
                  </a:cxn>
                  <a:cxn ang="0">
                    <a:pos x="112" y="19"/>
                  </a:cxn>
                  <a:cxn ang="0">
                    <a:pos x="155" y="34"/>
                  </a:cxn>
                  <a:cxn ang="0">
                    <a:pos x="223" y="14"/>
                  </a:cxn>
                  <a:cxn ang="0">
                    <a:pos x="286" y="30"/>
                  </a:cxn>
                  <a:cxn ang="0">
                    <a:pos x="334" y="77"/>
                  </a:cxn>
                  <a:cxn ang="0">
                    <a:pos x="358" y="144"/>
                  </a:cxn>
                  <a:cxn ang="0">
                    <a:pos x="351" y="228"/>
                  </a:cxn>
                  <a:cxn ang="0">
                    <a:pos x="312" y="301"/>
                  </a:cxn>
                  <a:cxn ang="0">
                    <a:pos x="260" y="343"/>
                  </a:cxn>
                  <a:cxn ang="0">
                    <a:pos x="198" y="356"/>
                  </a:cxn>
                  <a:cxn ang="0">
                    <a:pos x="135" y="343"/>
                  </a:cxn>
                  <a:cxn ang="0">
                    <a:pos x="111" y="470"/>
                  </a:cxn>
                  <a:cxn ang="0">
                    <a:pos x="122" y="507"/>
                  </a:cxn>
                  <a:cxn ang="0">
                    <a:pos x="153" y="521"/>
                  </a:cxn>
                  <a:cxn ang="0">
                    <a:pos x="176" y="523"/>
                  </a:cxn>
                  <a:cxn ang="0">
                    <a:pos x="181" y="528"/>
                  </a:cxn>
                  <a:cxn ang="0">
                    <a:pos x="177" y="537"/>
                  </a:cxn>
                  <a:cxn ang="0">
                    <a:pos x="114" y="537"/>
                  </a:cxn>
                  <a:cxn ang="0">
                    <a:pos x="24" y="538"/>
                  </a:cxn>
                  <a:cxn ang="0">
                    <a:pos x="16" y="533"/>
                  </a:cxn>
                  <a:cxn ang="0">
                    <a:pos x="22" y="523"/>
                  </a:cxn>
                  <a:cxn ang="0">
                    <a:pos x="45" y="513"/>
                  </a:cxn>
                  <a:cxn ang="0">
                    <a:pos x="56" y="480"/>
                  </a:cxn>
                  <a:cxn ang="0">
                    <a:pos x="56" y="97"/>
                  </a:cxn>
                  <a:cxn ang="0">
                    <a:pos x="47" y="66"/>
                  </a:cxn>
                  <a:cxn ang="0">
                    <a:pos x="26" y="58"/>
                  </a:cxn>
                  <a:cxn ang="0">
                    <a:pos x="5" y="57"/>
                  </a:cxn>
                  <a:cxn ang="0">
                    <a:pos x="1" y="54"/>
                  </a:cxn>
                  <a:cxn ang="0">
                    <a:pos x="2" y="47"/>
                  </a:cxn>
                  <a:cxn ang="0">
                    <a:pos x="10" y="42"/>
                  </a:cxn>
                  <a:cxn ang="0">
                    <a:pos x="84" y="14"/>
                  </a:cxn>
                  <a:cxn ang="0">
                    <a:pos x="104" y="0"/>
                  </a:cxn>
                </a:cxnLst>
                <a:rect l="0" t="0" r="r" b="b"/>
                <a:pathLst>
                  <a:path w="359" h="538">
                    <a:moveTo>
                      <a:pt x="196" y="49"/>
                    </a:moveTo>
                    <a:lnTo>
                      <a:pt x="179" y="51"/>
                    </a:lnTo>
                    <a:lnTo>
                      <a:pt x="163" y="54"/>
                    </a:lnTo>
                    <a:lnTo>
                      <a:pt x="148" y="60"/>
                    </a:lnTo>
                    <a:lnTo>
                      <a:pt x="135" y="68"/>
                    </a:lnTo>
                    <a:lnTo>
                      <a:pt x="125" y="78"/>
                    </a:lnTo>
                    <a:lnTo>
                      <a:pt x="116" y="90"/>
                    </a:lnTo>
                    <a:lnTo>
                      <a:pt x="112" y="101"/>
                    </a:lnTo>
                    <a:lnTo>
                      <a:pt x="110" y="114"/>
                    </a:lnTo>
                    <a:lnTo>
                      <a:pt x="110" y="249"/>
                    </a:lnTo>
                    <a:lnTo>
                      <a:pt x="112" y="267"/>
                    </a:lnTo>
                    <a:lnTo>
                      <a:pt x="116" y="284"/>
                    </a:lnTo>
                    <a:lnTo>
                      <a:pt x="125" y="299"/>
                    </a:lnTo>
                    <a:lnTo>
                      <a:pt x="137" y="311"/>
                    </a:lnTo>
                    <a:lnTo>
                      <a:pt x="151" y="321"/>
                    </a:lnTo>
                    <a:lnTo>
                      <a:pt x="168" y="329"/>
                    </a:lnTo>
                    <a:lnTo>
                      <a:pt x="187" y="333"/>
                    </a:lnTo>
                    <a:lnTo>
                      <a:pt x="209" y="334"/>
                    </a:lnTo>
                    <a:lnTo>
                      <a:pt x="228" y="333"/>
                    </a:lnTo>
                    <a:lnTo>
                      <a:pt x="245" y="329"/>
                    </a:lnTo>
                    <a:lnTo>
                      <a:pt x="261" y="322"/>
                    </a:lnTo>
                    <a:lnTo>
                      <a:pt x="274" y="313"/>
                    </a:lnTo>
                    <a:lnTo>
                      <a:pt x="287" y="301"/>
                    </a:lnTo>
                    <a:lnTo>
                      <a:pt x="296" y="286"/>
                    </a:lnTo>
                    <a:lnTo>
                      <a:pt x="304" y="269"/>
                    </a:lnTo>
                    <a:lnTo>
                      <a:pt x="310" y="251"/>
                    </a:lnTo>
                    <a:lnTo>
                      <a:pt x="313" y="230"/>
                    </a:lnTo>
                    <a:lnTo>
                      <a:pt x="315" y="208"/>
                    </a:lnTo>
                    <a:lnTo>
                      <a:pt x="313" y="181"/>
                    </a:lnTo>
                    <a:lnTo>
                      <a:pt x="309" y="155"/>
                    </a:lnTo>
                    <a:lnTo>
                      <a:pt x="303" y="133"/>
                    </a:lnTo>
                    <a:lnTo>
                      <a:pt x="293" y="112"/>
                    </a:lnTo>
                    <a:lnTo>
                      <a:pt x="281" y="94"/>
                    </a:lnTo>
                    <a:lnTo>
                      <a:pt x="267" y="77"/>
                    </a:lnTo>
                    <a:lnTo>
                      <a:pt x="251" y="65"/>
                    </a:lnTo>
                    <a:lnTo>
                      <a:pt x="235" y="56"/>
                    </a:lnTo>
                    <a:lnTo>
                      <a:pt x="216" y="51"/>
                    </a:lnTo>
                    <a:lnTo>
                      <a:pt x="196" y="49"/>
                    </a:lnTo>
                    <a:close/>
                    <a:moveTo>
                      <a:pt x="104" y="0"/>
                    </a:moveTo>
                    <a:lnTo>
                      <a:pt x="106" y="0"/>
                    </a:lnTo>
                    <a:lnTo>
                      <a:pt x="108" y="1"/>
                    </a:lnTo>
                    <a:lnTo>
                      <a:pt x="109" y="1"/>
                    </a:lnTo>
                    <a:lnTo>
                      <a:pt x="111" y="4"/>
                    </a:lnTo>
                    <a:lnTo>
                      <a:pt x="112" y="7"/>
                    </a:lnTo>
                    <a:lnTo>
                      <a:pt x="112" y="19"/>
                    </a:lnTo>
                    <a:lnTo>
                      <a:pt x="110" y="72"/>
                    </a:lnTo>
                    <a:lnTo>
                      <a:pt x="133" y="51"/>
                    </a:lnTo>
                    <a:lnTo>
                      <a:pt x="155" y="34"/>
                    </a:lnTo>
                    <a:lnTo>
                      <a:pt x="178" y="23"/>
                    </a:lnTo>
                    <a:lnTo>
                      <a:pt x="200" y="16"/>
                    </a:lnTo>
                    <a:lnTo>
                      <a:pt x="223" y="14"/>
                    </a:lnTo>
                    <a:lnTo>
                      <a:pt x="246" y="15"/>
                    </a:lnTo>
                    <a:lnTo>
                      <a:pt x="267" y="21"/>
                    </a:lnTo>
                    <a:lnTo>
                      <a:pt x="286" y="30"/>
                    </a:lnTo>
                    <a:lnTo>
                      <a:pt x="304" y="42"/>
                    </a:lnTo>
                    <a:lnTo>
                      <a:pt x="320" y="58"/>
                    </a:lnTo>
                    <a:lnTo>
                      <a:pt x="334" y="77"/>
                    </a:lnTo>
                    <a:lnTo>
                      <a:pt x="345" y="97"/>
                    </a:lnTo>
                    <a:lnTo>
                      <a:pt x="353" y="120"/>
                    </a:lnTo>
                    <a:lnTo>
                      <a:pt x="358" y="144"/>
                    </a:lnTo>
                    <a:lnTo>
                      <a:pt x="359" y="170"/>
                    </a:lnTo>
                    <a:lnTo>
                      <a:pt x="357" y="200"/>
                    </a:lnTo>
                    <a:lnTo>
                      <a:pt x="351" y="228"/>
                    </a:lnTo>
                    <a:lnTo>
                      <a:pt x="342" y="254"/>
                    </a:lnTo>
                    <a:lnTo>
                      <a:pt x="329" y="279"/>
                    </a:lnTo>
                    <a:lnTo>
                      <a:pt x="312" y="301"/>
                    </a:lnTo>
                    <a:lnTo>
                      <a:pt x="296" y="318"/>
                    </a:lnTo>
                    <a:lnTo>
                      <a:pt x="278" y="332"/>
                    </a:lnTo>
                    <a:lnTo>
                      <a:pt x="260" y="343"/>
                    </a:lnTo>
                    <a:lnTo>
                      <a:pt x="240" y="350"/>
                    </a:lnTo>
                    <a:lnTo>
                      <a:pt x="219" y="354"/>
                    </a:lnTo>
                    <a:lnTo>
                      <a:pt x="198" y="356"/>
                    </a:lnTo>
                    <a:lnTo>
                      <a:pt x="178" y="354"/>
                    </a:lnTo>
                    <a:lnTo>
                      <a:pt x="158" y="351"/>
                    </a:lnTo>
                    <a:lnTo>
                      <a:pt x="135" y="343"/>
                    </a:lnTo>
                    <a:lnTo>
                      <a:pt x="110" y="333"/>
                    </a:lnTo>
                    <a:lnTo>
                      <a:pt x="110" y="450"/>
                    </a:lnTo>
                    <a:lnTo>
                      <a:pt x="111" y="470"/>
                    </a:lnTo>
                    <a:lnTo>
                      <a:pt x="113" y="486"/>
                    </a:lnTo>
                    <a:lnTo>
                      <a:pt x="116" y="499"/>
                    </a:lnTo>
                    <a:lnTo>
                      <a:pt x="122" y="507"/>
                    </a:lnTo>
                    <a:lnTo>
                      <a:pt x="129" y="514"/>
                    </a:lnTo>
                    <a:lnTo>
                      <a:pt x="140" y="518"/>
                    </a:lnTo>
                    <a:lnTo>
                      <a:pt x="153" y="521"/>
                    </a:lnTo>
                    <a:lnTo>
                      <a:pt x="170" y="522"/>
                    </a:lnTo>
                    <a:lnTo>
                      <a:pt x="174" y="522"/>
                    </a:lnTo>
                    <a:lnTo>
                      <a:pt x="176" y="523"/>
                    </a:lnTo>
                    <a:lnTo>
                      <a:pt x="178" y="524"/>
                    </a:lnTo>
                    <a:lnTo>
                      <a:pt x="180" y="526"/>
                    </a:lnTo>
                    <a:lnTo>
                      <a:pt x="181" y="528"/>
                    </a:lnTo>
                    <a:lnTo>
                      <a:pt x="181" y="531"/>
                    </a:lnTo>
                    <a:lnTo>
                      <a:pt x="180" y="535"/>
                    </a:lnTo>
                    <a:lnTo>
                      <a:pt x="177" y="537"/>
                    </a:lnTo>
                    <a:lnTo>
                      <a:pt x="174" y="537"/>
                    </a:lnTo>
                    <a:lnTo>
                      <a:pt x="151" y="537"/>
                    </a:lnTo>
                    <a:lnTo>
                      <a:pt x="114" y="537"/>
                    </a:lnTo>
                    <a:lnTo>
                      <a:pt x="58" y="537"/>
                    </a:lnTo>
                    <a:lnTo>
                      <a:pt x="42" y="537"/>
                    </a:lnTo>
                    <a:lnTo>
                      <a:pt x="24" y="538"/>
                    </a:lnTo>
                    <a:lnTo>
                      <a:pt x="19" y="537"/>
                    </a:lnTo>
                    <a:lnTo>
                      <a:pt x="16" y="534"/>
                    </a:lnTo>
                    <a:lnTo>
                      <a:pt x="16" y="533"/>
                    </a:lnTo>
                    <a:lnTo>
                      <a:pt x="16" y="528"/>
                    </a:lnTo>
                    <a:lnTo>
                      <a:pt x="19" y="524"/>
                    </a:lnTo>
                    <a:lnTo>
                      <a:pt x="22" y="523"/>
                    </a:lnTo>
                    <a:lnTo>
                      <a:pt x="26" y="522"/>
                    </a:lnTo>
                    <a:lnTo>
                      <a:pt x="36" y="519"/>
                    </a:lnTo>
                    <a:lnTo>
                      <a:pt x="45" y="513"/>
                    </a:lnTo>
                    <a:lnTo>
                      <a:pt x="50" y="505"/>
                    </a:lnTo>
                    <a:lnTo>
                      <a:pt x="54" y="494"/>
                    </a:lnTo>
                    <a:lnTo>
                      <a:pt x="56" y="480"/>
                    </a:lnTo>
                    <a:lnTo>
                      <a:pt x="57" y="461"/>
                    </a:lnTo>
                    <a:lnTo>
                      <a:pt x="57" y="114"/>
                    </a:lnTo>
                    <a:lnTo>
                      <a:pt x="56" y="97"/>
                    </a:lnTo>
                    <a:lnTo>
                      <a:pt x="55" y="84"/>
                    </a:lnTo>
                    <a:lnTo>
                      <a:pt x="52" y="73"/>
                    </a:lnTo>
                    <a:lnTo>
                      <a:pt x="47" y="66"/>
                    </a:lnTo>
                    <a:lnTo>
                      <a:pt x="42" y="62"/>
                    </a:lnTo>
                    <a:lnTo>
                      <a:pt x="35" y="59"/>
                    </a:lnTo>
                    <a:lnTo>
                      <a:pt x="26" y="58"/>
                    </a:lnTo>
                    <a:lnTo>
                      <a:pt x="16" y="57"/>
                    </a:lnTo>
                    <a:lnTo>
                      <a:pt x="6" y="57"/>
                    </a:lnTo>
                    <a:lnTo>
                      <a:pt x="5" y="57"/>
                    </a:lnTo>
                    <a:lnTo>
                      <a:pt x="3" y="57"/>
                    </a:lnTo>
                    <a:lnTo>
                      <a:pt x="3" y="55"/>
                    </a:lnTo>
                    <a:lnTo>
                      <a:pt x="1" y="54"/>
                    </a:lnTo>
                    <a:lnTo>
                      <a:pt x="0" y="53"/>
                    </a:lnTo>
                    <a:lnTo>
                      <a:pt x="0" y="51"/>
                    </a:lnTo>
                    <a:lnTo>
                      <a:pt x="2" y="47"/>
                    </a:lnTo>
                    <a:lnTo>
                      <a:pt x="4" y="44"/>
                    </a:lnTo>
                    <a:lnTo>
                      <a:pt x="7" y="43"/>
                    </a:lnTo>
                    <a:lnTo>
                      <a:pt x="10" y="42"/>
                    </a:lnTo>
                    <a:lnTo>
                      <a:pt x="40" y="33"/>
                    </a:lnTo>
                    <a:lnTo>
                      <a:pt x="64" y="24"/>
                    </a:lnTo>
                    <a:lnTo>
                      <a:pt x="84" y="14"/>
                    </a:lnTo>
                    <a:lnTo>
                      <a:pt x="99" y="4"/>
                    </a:lnTo>
                    <a:lnTo>
                      <a:pt x="103" y="1"/>
                    </a:lnTo>
                    <a:lnTo>
                      <a:pt x="104" y="0"/>
                    </a:lnTo>
                    <a:close/>
                  </a:path>
                </a:pathLst>
              </a:custGeom>
              <a:grpFill/>
              <a:ln w="0">
                <a:noFill/>
                <a:prstDash val="solid"/>
                <a:round/>
                <a:headEnd/>
                <a:tailEnd/>
              </a:ln>
            </p:spPr>
            <p:txBody>
              <a:bodyPr/>
              <a:lstStyle/>
              <a:p>
                <a:pPr defTabSz="855316" eaLnBrk="0" fontAlgn="base" hangingPunct="0">
                  <a:spcBef>
                    <a:spcPct val="0"/>
                  </a:spcBef>
                  <a:spcAft>
                    <a:spcPct val="0"/>
                  </a:spcAft>
                  <a:defRPr/>
                </a:pPr>
                <a:endParaRPr lang="tr-TR" sz="1733" dirty="0">
                  <a:solidFill>
                    <a:srgbClr val="FFFFFF"/>
                  </a:solidFill>
                  <a:latin typeface="Calibri" pitchFamily="34" charset="0"/>
                  <a:cs typeface="Calibri"/>
                </a:endParaRPr>
              </a:p>
            </p:txBody>
          </p:sp>
          <p:sp>
            <p:nvSpPr>
              <p:cNvPr id="31" name="Freeform 10"/>
              <p:cNvSpPr>
                <a:spLocks/>
              </p:cNvSpPr>
              <p:nvPr/>
            </p:nvSpPr>
            <p:spPr bwMode="auto">
              <a:xfrm>
                <a:off x="4627563" y="2498725"/>
                <a:ext cx="366713" cy="542925"/>
              </a:xfrm>
              <a:custGeom>
                <a:avLst/>
                <a:gdLst/>
                <a:ahLst/>
                <a:cxnLst>
                  <a:cxn ang="0">
                    <a:pos x="143" y="0"/>
                  </a:cxn>
                  <a:cxn ang="0">
                    <a:pos x="179" y="8"/>
                  </a:cxn>
                  <a:cxn ang="0">
                    <a:pos x="204" y="17"/>
                  </a:cxn>
                  <a:cxn ang="0">
                    <a:pos x="210" y="26"/>
                  </a:cxn>
                  <a:cxn ang="0">
                    <a:pos x="210" y="43"/>
                  </a:cxn>
                  <a:cxn ang="0">
                    <a:pos x="213" y="73"/>
                  </a:cxn>
                  <a:cxn ang="0">
                    <a:pos x="210" y="85"/>
                  </a:cxn>
                  <a:cxn ang="0">
                    <a:pos x="204" y="90"/>
                  </a:cxn>
                  <a:cxn ang="0">
                    <a:pos x="200" y="88"/>
                  </a:cxn>
                  <a:cxn ang="0">
                    <a:pos x="196" y="83"/>
                  </a:cxn>
                  <a:cxn ang="0">
                    <a:pos x="185" y="60"/>
                  </a:cxn>
                  <a:cxn ang="0">
                    <a:pos x="161" y="33"/>
                  </a:cxn>
                  <a:cxn ang="0">
                    <a:pos x="127" y="20"/>
                  </a:cxn>
                  <a:cxn ang="0">
                    <a:pos x="91" y="20"/>
                  </a:cxn>
                  <a:cxn ang="0">
                    <a:pos x="65" y="33"/>
                  </a:cxn>
                  <a:cxn ang="0">
                    <a:pos x="51" y="53"/>
                  </a:cxn>
                  <a:cxn ang="0">
                    <a:pos x="49" y="77"/>
                  </a:cxn>
                  <a:cxn ang="0">
                    <a:pos x="59" y="94"/>
                  </a:cxn>
                  <a:cxn ang="0">
                    <a:pos x="78" y="109"/>
                  </a:cxn>
                  <a:cxn ang="0">
                    <a:pos x="113" y="126"/>
                  </a:cxn>
                  <a:cxn ang="0">
                    <a:pos x="162" y="145"/>
                  </a:cxn>
                  <a:cxn ang="0">
                    <a:pos x="198" y="166"/>
                  </a:cxn>
                  <a:cxn ang="0">
                    <a:pos x="220" y="187"/>
                  </a:cxn>
                  <a:cxn ang="0">
                    <a:pos x="229" y="217"/>
                  </a:cxn>
                  <a:cxn ang="0">
                    <a:pos x="229" y="255"/>
                  </a:cxn>
                  <a:cxn ang="0">
                    <a:pos x="211" y="293"/>
                  </a:cxn>
                  <a:cxn ang="0">
                    <a:pos x="178" y="324"/>
                  </a:cxn>
                  <a:cxn ang="0">
                    <a:pos x="136" y="340"/>
                  </a:cxn>
                  <a:cxn ang="0">
                    <a:pos x="88" y="340"/>
                  </a:cxn>
                  <a:cxn ang="0">
                    <a:pos x="36" y="323"/>
                  </a:cxn>
                  <a:cxn ang="0">
                    <a:pos x="26" y="320"/>
                  </a:cxn>
                  <a:cxn ang="0">
                    <a:pos x="12" y="318"/>
                  </a:cxn>
                  <a:cxn ang="0">
                    <a:pos x="6" y="316"/>
                  </a:cxn>
                  <a:cxn ang="0">
                    <a:pos x="2" y="311"/>
                  </a:cxn>
                  <a:cxn ang="0">
                    <a:pos x="1" y="291"/>
                  </a:cxn>
                  <a:cxn ang="0">
                    <a:pos x="1" y="229"/>
                  </a:cxn>
                  <a:cxn ang="0">
                    <a:pos x="3" y="222"/>
                  </a:cxn>
                  <a:cxn ang="0">
                    <a:pos x="7" y="219"/>
                  </a:cxn>
                  <a:cxn ang="0">
                    <a:pos x="13" y="218"/>
                  </a:cxn>
                  <a:cxn ang="0">
                    <a:pos x="17" y="220"/>
                  </a:cxn>
                  <a:cxn ang="0">
                    <a:pos x="20" y="230"/>
                  </a:cxn>
                  <a:cxn ang="0">
                    <a:pos x="33" y="269"/>
                  </a:cxn>
                  <a:cxn ang="0">
                    <a:pos x="55" y="298"/>
                  </a:cxn>
                  <a:cxn ang="0">
                    <a:pos x="84" y="317"/>
                  </a:cxn>
                  <a:cxn ang="0">
                    <a:pos x="117" y="323"/>
                  </a:cxn>
                  <a:cxn ang="0">
                    <a:pos x="145" y="318"/>
                  </a:cxn>
                  <a:cxn ang="0">
                    <a:pos x="167" y="305"/>
                  </a:cxn>
                  <a:cxn ang="0">
                    <a:pos x="182" y="286"/>
                  </a:cxn>
                  <a:cxn ang="0">
                    <a:pos x="187" y="262"/>
                  </a:cxn>
                  <a:cxn ang="0">
                    <a:pos x="179" y="233"/>
                  </a:cxn>
                  <a:cxn ang="0">
                    <a:pos x="156" y="210"/>
                  </a:cxn>
                  <a:cxn ang="0">
                    <a:pos x="102" y="186"/>
                  </a:cxn>
                  <a:cxn ang="0">
                    <a:pos x="59" y="165"/>
                  </a:cxn>
                  <a:cxn ang="0">
                    <a:pos x="30" y="143"/>
                  </a:cxn>
                  <a:cxn ang="0">
                    <a:pos x="14" y="119"/>
                  </a:cxn>
                  <a:cxn ang="0">
                    <a:pos x="9" y="90"/>
                  </a:cxn>
                  <a:cxn ang="0">
                    <a:pos x="17" y="54"/>
                  </a:cxn>
                  <a:cxn ang="0">
                    <a:pos x="41" y="26"/>
                  </a:cxn>
                  <a:cxn ang="0">
                    <a:pos x="78" y="6"/>
                  </a:cxn>
                  <a:cxn ang="0">
                    <a:pos x="122" y="0"/>
                  </a:cxn>
                </a:cxnLst>
                <a:rect l="0" t="0" r="r" b="b"/>
                <a:pathLst>
                  <a:path w="231" h="342">
                    <a:moveTo>
                      <a:pt x="122" y="0"/>
                    </a:moveTo>
                    <a:lnTo>
                      <a:pt x="143" y="0"/>
                    </a:lnTo>
                    <a:lnTo>
                      <a:pt x="162" y="3"/>
                    </a:lnTo>
                    <a:lnTo>
                      <a:pt x="179" y="8"/>
                    </a:lnTo>
                    <a:lnTo>
                      <a:pt x="198" y="13"/>
                    </a:lnTo>
                    <a:lnTo>
                      <a:pt x="204" y="17"/>
                    </a:lnTo>
                    <a:lnTo>
                      <a:pt x="208" y="21"/>
                    </a:lnTo>
                    <a:lnTo>
                      <a:pt x="210" y="26"/>
                    </a:lnTo>
                    <a:lnTo>
                      <a:pt x="210" y="37"/>
                    </a:lnTo>
                    <a:lnTo>
                      <a:pt x="210" y="43"/>
                    </a:lnTo>
                    <a:lnTo>
                      <a:pt x="212" y="59"/>
                    </a:lnTo>
                    <a:lnTo>
                      <a:pt x="213" y="73"/>
                    </a:lnTo>
                    <a:lnTo>
                      <a:pt x="213" y="80"/>
                    </a:lnTo>
                    <a:lnTo>
                      <a:pt x="210" y="85"/>
                    </a:lnTo>
                    <a:lnTo>
                      <a:pt x="207" y="88"/>
                    </a:lnTo>
                    <a:lnTo>
                      <a:pt x="204" y="90"/>
                    </a:lnTo>
                    <a:lnTo>
                      <a:pt x="202" y="90"/>
                    </a:lnTo>
                    <a:lnTo>
                      <a:pt x="200" y="88"/>
                    </a:lnTo>
                    <a:lnTo>
                      <a:pt x="197" y="86"/>
                    </a:lnTo>
                    <a:lnTo>
                      <a:pt x="196" y="83"/>
                    </a:lnTo>
                    <a:lnTo>
                      <a:pt x="194" y="79"/>
                    </a:lnTo>
                    <a:lnTo>
                      <a:pt x="185" y="60"/>
                    </a:lnTo>
                    <a:lnTo>
                      <a:pt x="174" y="46"/>
                    </a:lnTo>
                    <a:lnTo>
                      <a:pt x="161" y="33"/>
                    </a:lnTo>
                    <a:lnTo>
                      <a:pt x="145" y="26"/>
                    </a:lnTo>
                    <a:lnTo>
                      <a:pt x="127" y="20"/>
                    </a:lnTo>
                    <a:lnTo>
                      <a:pt x="107" y="19"/>
                    </a:lnTo>
                    <a:lnTo>
                      <a:pt x="91" y="20"/>
                    </a:lnTo>
                    <a:lnTo>
                      <a:pt x="77" y="25"/>
                    </a:lnTo>
                    <a:lnTo>
                      <a:pt x="65" y="33"/>
                    </a:lnTo>
                    <a:lnTo>
                      <a:pt x="56" y="42"/>
                    </a:lnTo>
                    <a:lnTo>
                      <a:pt x="51" y="53"/>
                    </a:lnTo>
                    <a:lnTo>
                      <a:pt x="49" y="67"/>
                    </a:lnTo>
                    <a:lnTo>
                      <a:pt x="49" y="77"/>
                    </a:lnTo>
                    <a:lnTo>
                      <a:pt x="53" y="87"/>
                    </a:lnTo>
                    <a:lnTo>
                      <a:pt x="59" y="94"/>
                    </a:lnTo>
                    <a:lnTo>
                      <a:pt x="66" y="102"/>
                    </a:lnTo>
                    <a:lnTo>
                      <a:pt x="78" y="109"/>
                    </a:lnTo>
                    <a:lnTo>
                      <a:pt x="93" y="117"/>
                    </a:lnTo>
                    <a:lnTo>
                      <a:pt x="113" y="126"/>
                    </a:lnTo>
                    <a:lnTo>
                      <a:pt x="137" y="135"/>
                    </a:lnTo>
                    <a:lnTo>
                      <a:pt x="162" y="145"/>
                    </a:lnTo>
                    <a:lnTo>
                      <a:pt x="182" y="155"/>
                    </a:lnTo>
                    <a:lnTo>
                      <a:pt x="198" y="166"/>
                    </a:lnTo>
                    <a:lnTo>
                      <a:pt x="210" y="176"/>
                    </a:lnTo>
                    <a:lnTo>
                      <a:pt x="220" y="187"/>
                    </a:lnTo>
                    <a:lnTo>
                      <a:pt x="226" y="201"/>
                    </a:lnTo>
                    <a:lnTo>
                      <a:pt x="229" y="217"/>
                    </a:lnTo>
                    <a:lnTo>
                      <a:pt x="231" y="233"/>
                    </a:lnTo>
                    <a:lnTo>
                      <a:pt x="229" y="255"/>
                    </a:lnTo>
                    <a:lnTo>
                      <a:pt x="223" y="275"/>
                    </a:lnTo>
                    <a:lnTo>
                      <a:pt x="211" y="293"/>
                    </a:lnTo>
                    <a:lnTo>
                      <a:pt x="196" y="310"/>
                    </a:lnTo>
                    <a:lnTo>
                      <a:pt x="178" y="324"/>
                    </a:lnTo>
                    <a:lnTo>
                      <a:pt x="157" y="334"/>
                    </a:lnTo>
                    <a:lnTo>
                      <a:pt x="136" y="340"/>
                    </a:lnTo>
                    <a:lnTo>
                      <a:pt x="112" y="342"/>
                    </a:lnTo>
                    <a:lnTo>
                      <a:pt x="88" y="340"/>
                    </a:lnTo>
                    <a:lnTo>
                      <a:pt x="62" y="333"/>
                    </a:lnTo>
                    <a:lnTo>
                      <a:pt x="36" y="323"/>
                    </a:lnTo>
                    <a:lnTo>
                      <a:pt x="30" y="321"/>
                    </a:lnTo>
                    <a:lnTo>
                      <a:pt x="26" y="320"/>
                    </a:lnTo>
                    <a:lnTo>
                      <a:pt x="23" y="319"/>
                    </a:lnTo>
                    <a:lnTo>
                      <a:pt x="12" y="318"/>
                    </a:lnTo>
                    <a:lnTo>
                      <a:pt x="9" y="317"/>
                    </a:lnTo>
                    <a:lnTo>
                      <a:pt x="6" y="316"/>
                    </a:lnTo>
                    <a:lnTo>
                      <a:pt x="4" y="314"/>
                    </a:lnTo>
                    <a:lnTo>
                      <a:pt x="2" y="311"/>
                    </a:lnTo>
                    <a:lnTo>
                      <a:pt x="1" y="308"/>
                    </a:lnTo>
                    <a:lnTo>
                      <a:pt x="1" y="291"/>
                    </a:lnTo>
                    <a:lnTo>
                      <a:pt x="0" y="240"/>
                    </a:lnTo>
                    <a:lnTo>
                      <a:pt x="1" y="229"/>
                    </a:lnTo>
                    <a:lnTo>
                      <a:pt x="1" y="225"/>
                    </a:lnTo>
                    <a:lnTo>
                      <a:pt x="3" y="222"/>
                    </a:lnTo>
                    <a:lnTo>
                      <a:pt x="5" y="220"/>
                    </a:lnTo>
                    <a:lnTo>
                      <a:pt x="7" y="219"/>
                    </a:lnTo>
                    <a:lnTo>
                      <a:pt x="10" y="218"/>
                    </a:lnTo>
                    <a:lnTo>
                      <a:pt x="13" y="218"/>
                    </a:lnTo>
                    <a:lnTo>
                      <a:pt x="15" y="219"/>
                    </a:lnTo>
                    <a:lnTo>
                      <a:pt x="17" y="220"/>
                    </a:lnTo>
                    <a:lnTo>
                      <a:pt x="20" y="225"/>
                    </a:lnTo>
                    <a:lnTo>
                      <a:pt x="20" y="230"/>
                    </a:lnTo>
                    <a:lnTo>
                      <a:pt x="26" y="250"/>
                    </a:lnTo>
                    <a:lnTo>
                      <a:pt x="33" y="269"/>
                    </a:lnTo>
                    <a:lnTo>
                      <a:pt x="43" y="284"/>
                    </a:lnTo>
                    <a:lnTo>
                      <a:pt x="55" y="298"/>
                    </a:lnTo>
                    <a:lnTo>
                      <a:pt x="68" y="309"/>
                    </a:lnTo>
                    <a:lnTo>
                      <a:pt x="84" y="317"/>
                    </a:lnTo>
                    <a:lnTo>
                      <a:pt x="100" y="321"/>
                    </a:lnTo>
                    <a:lnTo>
                      <a:pt x="117" y="323"/>
                    </a:lnTo>
                    <a:lnTo>
                      <a:pt x="131" y="322"/>
                    </a:lnTo>
                    <a:lnTo>
                      <a:pt x="145" y="318"/>
                    </a:lnTo>
                    <a:lnTo>
                      <a:pt x="156" y="313"/>
                    </a:lnTo>
                    <a:lnTo>
                      <a:pt x="167" y="305"/>
                    </a:lnTo>
                    <a:lnTo>
                      <a:pt x="176" y="297"/>
                    </a:lnTo>
                    <a:lnTo>
                      <a:pt x="182" y="286"/>
                    </a:lnTo>
                    <a:lnTo>
                      <a:pt x="185" y="274"/>
                    </a:lnTo>
                    <a:lnTo>
                      <a:pt x="187" y="262"/>
                    </a:lnTo>
                    <a:lnTo>
                      <a:pt x="184" y="247"/>
                    </a:lnTo>
                    <a:lnTo>
                      <a:pt x="179" y="233"/>
                    </a:lnTo>
                    <a:lnTo>
                      <a:pt x="170" y="220"/>
                    </a:lnTo>
                    <a:lnTo>
                      <a:pt x="156" y="210"/>
                    </a:lnTo>
                    <a:lnTo>
                      <a:pt x="139" y="201"/>
                    </a:lnTo>
                    <a:lnTo>
                      <a:pt x="102" y="186"/>
                    </a:lnTo>
                    <a:lnTo>
                      <a:pt x="78" y="175"/>
                    </a:lnTo>
                    <a:lnTo>
                      <a:pt x="59" y="165"/>
                    </a:lnTo>
                    <a:lnTo>
                      <a:pt x="43" y="154"/>
                    </a:lnTo>
                    <a:lnTo>
                      <a:pt x="30" y="143"/>
                    </a:lnTo>
                    <a:lnTo>
                      <a:pt x="21" y="132"/>
                    </a:lnTo>
                    <a:lnTo>
                      <a:pt x="14" y="119"/>
                    </a:lnTo>
                    <a:lnTo>
                      <a:pt x="10" y="105"/>
                    </a:lnTo>
                    <a:lnTo>
                      <a:pt x="9" y="90"/>
                    </a:lnTo>
                    <a:lnTo>
                      <a:pt x="11" y="71"/>
                    </a:lnTo>
                    <a:lnTo>
                      <a:pt x="17" y="54"/>
                    </a:lnTo>
                    <a:lnTo>
                      <a:pt x="27" y="40"/>
                    </a:lnTo>
                    <a:lnTo>
                      <a:pt x="41" y="26"/>
                    </a:lnTo>
                    <a:lnTo>
                      <a:pt x="59" y="14"/>
                    </a:lnTo>
                    <a:lnTo>
                      <a:pt x="78" y="6"/>
                    </a:lnTo>
                    <a:lnTo>
                      <a:pt x="99" y="1"/>
                    </a:lnTo>
                    <a:lnTo>
                      <a:pt x="122" y="0"/>
                    </a:lnTo>
                    <a:close/>
                  </a:path>
                </a:pathLst>
              </a:custGeom>
              <a:grpFill/>
              <a:ln w="0">
                <a:noFill/>
                <a:prstDash val="solid"/>
                <a:round/>
                <a:headEnd/>
                <a:tailEnd/>
              </a:ln>
            </p:spPr>
            <p:txBody>
              <a:bodyPr/>
              <a:lstStyle/>
              <a:p>
                <a:pPr defTabSz="855316" eaLnBrk="0" fontAlgn="base" hangingPunct="0">
                  <a:spcBef>
                    <a:spcPct val="0"/>
                  </a:spcBef>
                  <a:spcAft>
                    <a:spcPct val="0"/>
                  </a:spcAft>
                  <a:defRPr/>
                </a:pPr>
                <a:endParaRPr lang="tr-TR" sz="1733" dirty="0">
                  <a:solidFill>
                    <a:srgbClr val="FFFFFF"/>
                  </a:solidFill>
                  <a:latin typeface="Calibri" pitchFamily="34" charset="0"/>
                  <a:cs typeface="Calibri"/>
                </a:endParaRPr>
              </a:p>
            </p:txBody>
          </p:sp>
          <p:sp>
            <p:nvSpPr>
              <p:cNvPr id="32" name="Freeform 11"/>
              <p:cNvSpPr>
                <a:spLocks noEditPoints="1"/>
              </p:cNvSpPr>
              <p:nvPr/>
            </p:nvSpPr>
            <p:spPr bwMode="auto">
              <a:xfrm>
                <a:off x="6515101" y="2498725"/>
                <a:ext cx="454025" cy="542925"/>
              </a:xfrm>
              <a:custGeom>
                <a:avLst/>
                <a:gdLst/>
                <a:ahLst/>
                <a:cxnLst>
                  <a:cxn ang="0">
                    <a:pos x="120" y="18"/>
                  </a:cxn>
                  <a:cxn ang="0">
                    <a:pos x="93" y="31"/>
                  </a:cxn>
                  <a:cxn ang="0">
                    <a:pos x="72" y="57"/>
                  </a:cxn>
                  <a:cxn ang="0">
                    <a:pos x="59" y="92"/>
                  </a:cxn>
                  <a:cxn ang="0">
                    <a:pos x="189" y="113"/>
                  </a:cxn>
                  <a:cxn ang="0">
                    <a:pos x="212" y="110"/>
                  </a:cxn>
                  <a:cxn ang="0">
                    <a:pos x="219" y="100"/>
                  </a:cxn>
                  <a:cxn ang="0">
                    <a:pos x="213" y="70"/>
                  </a:cxn>
                  <a:cxn ang="0">
                    <a:pos x="193" y="43"/>
                  </a:cxn>
                  <a:cxn ang="0">
                    <a:pos x="166" y="23"/>
                  </a:cxn>
                  <a:cxn ang="0">
                    <a:pos x="135" y="17"/>
                  </a:cxn>
                  <a:cxn ang="0">
                    <a:pos x="171" y="1"/>
                  </a:cxn>
                  <a:cxn ang="0">
                    <a:pos x="209" y="13"/>
                  </a:cxn>
                  <a:cxn ang="0">
                    <a:pos x="241" y="38"/>
                  </a:cxn>
                  <a:cxn ang="0">
                    <a:pos x="264" y="70"/>
                  </a:cxn>
                  <a:cxn ang="0">
                    <a:pos x="279" y="105"/>
                  </a:cxn>
                  <a:cxn ang="0">
                    <a:pos x="284" y="123"/>
                  </a:cxn>
                  <a:cxn ang="0">
                    <a:pos x="277" y="133"/>
                  </a:cxn>
                  <a:cxn ang="0">
                    <a:pos x="258" y="137"/>
                  </a:cxn>
                  <a:cxn ang="0">
                    <a:pos x="202" y="135"/>
                  </a:cxn>
                  <a:cxn ang="0">
                    <a:pos x="53" y="143"/>
                  </a:cxn>
                  <a:cxn ang="0">
                    <a:pos x="59" y="194"/>
                  </a:cxn>
                  <a:cxn ang="0">
                    <a:pos x="77" y="238"/>
                  </a:cxn>
                  <a:cxn ang="0">
                    <a:pos x="106" y="274"/>
                  </a:cxn>
                  <a:cxn ang="0">
                    <a:pos x="141" y="296"/>
                  </a:cxn>
                  <a:cxn ang="0">
                    <a:pos x="181" y="303"/>
                  </a:cxn>
                  <a:cxn ang="0">
                    <a:pos x="226" y="294"/>
                  </a:cxn>
                  <a:cxn ang="0">
                    <a:pos x="275" y="265"/>
                  </a:cxn>
                  <a:cxn ang="0">
                    <a:pos x="279" y="263"/>
                  </a:cxn>
                  <a:cxn ang="0">
                    <a:pos x="283" y="262"/>
                  </a:cxn>
                  <a:cxn ang="0">
                    <a:pos x="286" y="266"/>
                  </a:cxn>
                  <a:cxn ang="0">
                    <a:pos x="284" y="275"/>
                  </a:cxn>
                  <a:cxn ang="0">
                    <a:pos x="271" y="292"/>
                  </a:cxn>
                  <a:cxn ang="0">
                    <a:pos x="232" y="320"/>
                  </a:cxn>
                  <a:cxn ang="0">
                    <a:pos x="179" y="340"/>
                  </a:cxn>
                  <a:cxn ang="0">
                    <a:pos x="126" y="340"/>
                  </a:cxn>
                  <a:cxn ang="0">
                    <a:pos x="81" y="324"/>
                  </a:cxn>
                  <a:cxn ang="0">
                    <a:pos x="43" y="293"/>
                  </a:cxn>
                  <a:cxn ang="0">
                    <a:pos x="16" y="250"/>
                  </a:cxn>
                  <a:cxn ang="0">
                    <a:pos x="1" y="200"/>
                  </a:cxn>
                  <a:cxn ang="0">
                    <a:pos x="1" y="145"/>
                  </a:cxn>
                  <a:cxn ang="0">
                    <a:pos x="16" y="95"/>
                  </a:cxn>
                  <a:cxn ang="0">
                    <a:pos x="45" y="51"/>
                  </a:cxn>
                  <a:cxn ang="0">
                    <a:pos x="83" y="18"/>
                  </a:cxn>
                  <a:cxn ang="0">
                    <a:pos x="126" y="2"/>
                  </a:cxn>
                </a:cxnLst>
                <a:rect l="0" t="0" r="r" b="b"/>
                <a:pathLst>
                  <a:path w="286" h="342">
                    <a:moveTo>
                      <a:pt x="135" y="17"/>
                    </a:moveTo>
                    <a:lnTo>
                      <a:pt x="120" y="18"/>
                    </a:lnTo>
                    <a:lnTo>
                      <a:pt x="106" y="23"/>
                    </a:lnTo>
                    <a:lnTo>
                      <a:pt x="93" y="31"/>
                    </a:lnTo>
                    <a:lnTo>
                      <a:pt x="82" y="43"/>
                    </a:lnTo>
                    <a:lnTo>
                      <a:pt x="72" y="57"/>
                    </a:lnTo>
                    <a:lnTo>
                      <a:pt x="64" y="73"/>
                    </a:lnTo>
                    <a:lnTo>
                      <a:pt x="59" y="92"/>
                    </a:lnTo>
                    <a:lnTo>
                      <a:pt x="55" y="113"/>
                    </a:lnTo>
                    <a:lnTo>
                      <a:pt x="189" y="113"/>
                    </a:lnTo>
                    <a:lnTo>
                      <a:pt x="203" y="113"/>
                    </a:lnTo>
                    <a:lnTo>
                      <a:pt x="212" y="110"/>
                    </a:lnTo>
                    <a:lnTo>
                      <a:pt x="218" y="106"/>
                    </a:lnTo>
                    <a:lnTo>
                      <a:pt x="219" y="100"/>
                    </a:lnTo>
                    <a:lnTo>
                      <a:pt x="218" y="85"/>
                    </a:lnTo>
                    <a:lnTo>
                      <a:pt x="213" y="70"/>
                    </a:lnTo>
                    <a:lnTo>
                      <a:pt x="205" y="57"/>
                    </a:lnTo>
                    <a:lnTo>
                      <a:pt x="193" y="43"/>
                    </a:lnTo>
                    <a:lnTo>
                      <a:pt x="180" y="32"/>
                    </a:lnTo>
                    <a:lnTo>
                      <a:pt x="166" y="23"/>
                    </a:lnTo>
                    <a:lnTo>
                      <a:pt x="151" y="18"/>
                    </a:lnTo>
                    <a:lnTo>
                      <a:pt x="135" y="17"/>
                    </a:lnTo>
                    <a:close/>
                    <a:moveTo>
                      <a:pt x="149" y="0"/>
                    </a:moveTo>
                    <a:lnTo>
                      <a:pt x="171" y="1"/>
                    </a:lnTo>
                    <a:lnTo>
                      <a:pt x="190" y="6"/>
                    </a:lnTo>
                    <a:lnTo>
                      <a:pt x="209" y="13"/>
                    </a:lnTo>
                    <a:lnTo>
                      <a:pt x="226" y="24"/>
                    </a:lnTo>
                    <a:lnTo>
                      <a:pt x="241" y="38"/>
                    </a:lnTo>
                    <a:lnTo>
                      <a:pt x="255" y="55"/>
                    </a:lnTo>
                    <a:lnTo>
                      <a:pt x="264" y="70"/>
                    </a:lnTo>
                    <a:lnTo>
                      <a:pt x="274" y="91"/>
                    </a:lnTo>
                    <a:lnTo>
                      <a:pt x="279" y="105"/>
                    </a:lnTo>
                    <a:lnTo>
                      <a:pt x="283" y="116"/>
                    </a:lnTo>
                    <a:lnTo>
                      <a:pt x="284" y="123"/>
                    </a:lnTo>
                    <a:lnTo>
                      <a:pt x="282" y="129"/>
                    </a:lnTo>
                    <a:lnTo>
                      <a:pt x="277" y="133"/>
                    </a:lnTo>
                    <a:lnTo>
                      <a:pt x="269" y="136"/>
                    </a:lnTo>
                    <a:lnTo>
                      <a:pt x="258" y="137"/>
                    </a:lnTo>
                    <a:lnTo>
                      <a:pt x="229" y="136"/>
                    </a:lnTo>
                    <a:lnTo>
                      <a:pt x="202" y="135"/>
                    </a:lnTo>
                    <a:lnTo>
                      <a:pt x="53" y="135"/>
                    </a:lnTo>
                    <a:lnTo>
                      <a:pt x="53" y="143"/>
                    </a:lnTo>
                    <a:lnTo>
                      <a:pt x="55" y="170"/>
                    </a:lnTo>
                    <a:lnTo>
                      <a:pt x="59" y="194"/>
                    </a:lnTo>
                    <a:lnTo>
                      <a:pt x="66" y="217"/>
                    </a:lnTo>
                    <a:lnTo>
                      <a:pt x="77" y="238"/>
                    </a:lnTo>
                    <a:lnTo>
                      <a:pt x="90" y="257"/>
                    </a:lnTo>
                    <a:lnTo>
                      <a:pt x="106" y="274"/>
                    </a:lnTo>
                    <a:lnTo>
                      <a:pt x="122" y="287"/>
                    </a:lnTo>
                    <a:lnTo>
                      <a:pt x="141" y="296"/>
                    </a:lnTo>
                    <a:lnTo>
                      <a:pt x="161" y="302"/>
                    </a:lnTo>
                    <a:lnTo>
                      <a:pt x="181" y="303"/>
                    </a:lnTo>
                    <a:lnTo>
                      <a:pt x="203" y="301"/>
                    </a:lnTo>
                    <a:lnTo>
                      <a:pt x="226" y="294"/>
                    </a:lnTo>
                    <a:lnTo>
                      <a:pt x="251" y="282"/>
                    </a:lnTo>
                    <a:lnTo>
                      <a:pt x="275" y="265"/>
                    </a:lnTo>
                    <a:lnTo>
                      <a:pt x="277" y="263"/>
                    </a:lnTo>
                    <a:lnTo>
                      <a:pt x="279" y="263"/>
                    </a:lnTo>
                    <a:lnTo>
                      <a:pt x="280" y="262"/>
                    </a:lnTo>
                    <a:lnTo>
                      <a:pt x="283" y="262"/>
                    </a:lnTo>
                    <a:lnTo>
                      <a:pt x="284" y="263"/>
                    </a:lnTo>
                    <a:lnTo>
                      <a:pt x="286" y="266"/>
                    </a:lnTo>
                    <a:lnTo>
                      <a:pt x="286" y="268"/>
                    </a:lnTo>
                    <a:lnTo>
                      <a:pt x="284" y="275"/>
                    </a:lnTo>
                    <a:lnTo>
                      <a:pt x="279" y="283"/>
                    </a:lnTo>
                    <a:lnTo>
                      <a:pt x="271" y="292"/>
                    </a:lnTo>
                    <a:lnTo>
                      <a:pt x="258" y="302"/>
                    </a:lnTo>
                    <a:lnTo>
                      <a:pt x="232" y="320"/>
                    </a:lnTo>
                    <a:lnTo>
                      <a:pt x="206" y="332"/>
                    </a:lnTo>
                    <a:lnTo>
                      <a:pt x="179" y="340"/>
                    </a:lnTo>
                    <a:lnTo>
                      <a:pt x="151" y="342"/>
                    </a:lnTo>
                    <a:lnTo>
                      <a:pt x="126" y="340"/>
                    </a:lnTo>
                    <a:lnTo>
                      <a:pt x="103" y="334"/>
                    </a:lnTo>
                    <a:lnTo>
                      <a:pt x="81" y="324"/>
                    </a:lnTo>
                    <a:lnTo>
                      <a:pt x="61" y="311"/>
                    </a:lnTo>
                    <a:lnTo>
                      <a:pt x="43" y="293"/>
                    </a:lnTo>
                    <a:lnTo>
                      <a:pt x="27" y="273"/>
                    </a:lnTo>
                    <a:lnTo>
                      <a:pt x="16" y="250"/>
                    </a:lnTo>
                    <a:lnTo>
                      <a:pt x="7" y="225"/>
                    </a:lnTo>
                    <a:lnTo>
                      <a:pt x="1" y="200"/>
                    </a:lnTo>
                    <a:lnTo>
                      <a:pt x="0" y="172"/>
                    </a:lnTo>
                    <a:lnTo>
                      <a:pt x="1" y="145"/>
                    </a:lnTo>
                    <a:lnTo>
                      <a:pt x="7" y="120"/>
                    </a:lnTo>
                    <a:lnTo>
                      <a:pt x="16" y="95"/>
                    </a:lnTo>
                    <a:lnTo>
                      <a:pt x="29" y="73"/>
                    </a:lnTo>
                    <a:lnTo>
                      <a:pt x="45" y="51"/>
                    </a:lnTo>
                    <a:lnTo>
                      <a:pt x="63" y="33"/>
                    </a:lnTo>
                    <a:lnTo>
                      <a:pt x="83" y="18"/>
                    </a:lnTo>
                    <a:lnTo>
                      <a:pt x="104" y="8"/>
                    </a:lnTo>
                    <a:lnTo>
                      <a:pt x="126" y="2"/>
                    </a:lnTo>
                    <a:lnTo>
                      <a:pt x="149" y="0"/>
                    </a:lnTo>
                    <a:close/>
                  </a:path>
                </a:pathLst>
              </a:custGeom>
              <a:grpFill/>
              <a:ln w="0">
                <a:noFill/>
                <a:prstDash val="solid"/>
                <a:round/>
                <a:headEnd/>
                <a:tailEnd/>
              </a:ln>
            </p:spPr>
            <p:txBody>
              <a:bodyPr/>
              <a:lstStyle/>
              <a:p>
                <a:pPr defTabSz="855316" eaLnBrk="0" fontAlgn="base" hangingPunct="0">
                  <a:spcBef>
                    <a:spcPct val="0"/>
                  </a:spcBef>
                  <a:spcAft>
                    <a:spcPct val="0"/>
                  </a:spcAft>
                  <a:defRPr/>
                </a:pPr>
                <a:endParaRPr lang="tr-TR" sz="1733" dirty="0">
                  <a:solidFill>
                    <a:srgbClr val="FFFFFF"/>
                  </a:solidFill>
                  <a:latin typeface="Calibri" pitchFamily="34" charset="0"/>
                  <a:cs typeface="Calibri"/>
                </a:endParaRPr>
              </a:p>
            </p:txBody>
          </p:sp>
          <p:sp>
            <p:nvSpPr>
              <p:cNvPr id="33" name="Freeform 12"/>
              <p:cNvSpPr>
                <a:spLocks/>
              </p:cNvSpPr>
              <p:nvPr/>
            </p:nvSpPr>
            <p:spPr bwMode="auto">
              <a:xfrm>
                <a:off x="5026026" y="2389188"/>
                <a:ext cx="358775" cy="652463"/>
              </a:xfrm>
              <a:custGeom>
                <a:avLst/>
                <a:gdLst/>
                <a:ahLst/>
                <a:cxnLst>
                  <a:cxn ang="0">
                    <a:pos x="97" y="0"/>
                  </a:cxn>
                  <a:cxn ang="0">
                    <a:pos x="101" y="6"/>
                  </a:cxn>
                  <a:cxn ang="0">
                    <a:pos x="99" y="79"/>
                  </a:cxn>
                  <a:cxn ang="0">
                    <a:pos x="194" y="78"/>
                  </a:cxn>
                  <a:cxn ang="0">
                    <a:pos x="210" y="72"/>
                  </a:cxn>
                  <a:cxn ang="0">
                    <a:pos x="215" y="69"/>
                  </a:cxn>
                  <a:cxn ang="0">
                    <a:pos x="221" y="68"/>
                  </a:cxn>
                  <a:cxn ang="0">
                    <a:pos x="222" y="73"/>
                  </a:cxn>
                  <a:cxn ang="0">
                    <a:pos x="220" y="79"/>
                  </a:cxn>
                  <a:cxn ang="0">
                    <a:pos x="210" y="105"/>
                  </a:cxn>
                  <a:cxn ang="0">
                    <a:pos x="200" y="115"/>
                  </a:cxn>
                  <a:cxn ang="0">
                    <a:pos x="99" y="116"/>
                  </a:cxn>
                  <a:cxn ang="0">
                    <a:pos x="100" y="333"/>
                  </a:cxn>
                  <a:cxn ang="0">
                    <a:pos x="105" y="359"/>
                  </a:cxn>
                  <a:cxn ang="0">
                    <a:pos x="119" y="373"/>
                  </a:cxn>
                  <a:cxn ang="0">
                    <a:pos x="142" y="382"/>
                  </a:cxn>
                  <a:cxn ang="0">
                    <a:pos x="163" y="382"/>
                  </a:cxn>
                  <a:cxn ang="0">
                    <a:pos x="182" y="378"/>
                  </a:cxn>
                  <a:cxn ang="0">
                    <a:pos x="208" y="369"/>
                  </a:cxn>
                  <a:cxn ang="0">
                    <a:pos x="215" y="366"/>
                  </a:cxn>
                  <a:cxn ang="0">
                    <a:pos x="219" y="371"/>
                  </a:cxn>
                  <a:cxn ang="0">
                    <a:pos x="223" y="376"/>
                  </a:cxn>
                  <a:cxn ang="0">
                    <a:pos x="217" y="384"/>
                  </a:cxn>
                  <a:cxn ang="0">
                    <a:pos x="191" y="397"/>
                  </a:cxn>
                  <a:cxn ang="0">
                    <a:pos x="162" y="407"/>
                  </a:cxn>
                  <a:cxn ang="0">
                    <a:pos x="135" y="411"/>
                  </a:cxn>
                  <a:cxn ang="0">
                    <a:pos x="95" y="405"/>
                  </a:cxn>
                  <a:cxn ang="0">
                    <a:pos x="67" y="387"/>
                  </a:cxn>
                  <a:cxn ang="0">
                    <a:pos x="50" y="358"/>
                  </a:cxn>
                  <a:cxn ang="0">
                    <a:pos x="45" y="316"/>
                  </a:cxn>
                  <a:cxn ang="0">
                    <a:pos x="6" y="116"/>
                  </a:cxn>
                  <a:cxn ang="0">
                    <a:pos x="1" y="114"/>
                  </a:cxn>
                  <a:cxn ang="0">
                    <a:pos x="0" y="110"/>
                  </a:cxn>
                  <a:cxn ang="0">
                    <a:pos x="4" y="102"/>
                  </a:cxn>
                  <a:cxn ang="0">
                    <a:pos x="38" y="70"/>
                  </a:cxn>
                  <a:cxn ang="0">
                    <a:pos x="80" y="18"/>
                  </a:cxn>
                  <a:cxn ang="0">
                    <a:pos x="89" y="4"/>
                  </a:cxn>
                  <a:cxn ang="0">
                    <a:pos x="95" y="0"/>
                  </a:cxn>
                </a:cxnLst>
                <a:rect l="0" t="0" r="r" b="b"/>
                <a:pathLst>
                  <a:path w="226" h="411">
                    <a:moveTo>
                      <a:pt x="95" y="0"/>
                    </a:moveTo>
                    <a:lnTo>
                      <a:pt x="97" y="0"/>
                    </a:lnTo>
                    <a:lnTo>
                      <a:pt x="99" y="2"/>
                    </a:lnTo>
                    <a:lnTo>
                      <a:pt x="101" y="6"/>
                    </a:lnTo>
                    <a:lnTo>
                      <a:pt x="101" y="10"/>
                    </a:lnTo>
                    <a:lnTo>
                      <a:pt x="99" y="79"/>
                    </a:lnTo>
                    <a:lnTo>
                      <a:pt x="183" y="79"/>
                    </a:lnTo>
                    <a:lnTo>
                      <a:pt x="194" y="78"/>
                    </a:lnTo>
                    <a:lnTo>
                      <a:pt x="203" y="76"/>
                    </a:lnTo>
                    <a:lnTo>
                      <a:pt x="210" y="72"/>
                    </a:lnTo>
                    <a:lnTo>
                      <a:pt x="213" y="70"/>
                    </a:lnTo>
                    <a:lnTo>
                      <a:pt x="215" y="69"/>
                    </a:lnTo>
                    <a:lnTo>
                      <a:pt x="217" y="68"/>
                    </a:lnTo>
                    <a:lnTo>
                      <a:pt x="221" y="68"/>
                    </a:lnTo>
                    <a:lnTo>
                      <a:pt x="222" y="69"/>
                    </a:lnTo>
                    <a:lnTo>
                      <a:pt x="222" y="73"/>
                    </a:lnTo>
                    <a:lnTo>
                      <a:pt x="221" y="76"/>
                    </a:lnTo>
                    <a:lnTo>
                      <a:pt x="220" y="79"/>
                    </a:lnTo>
                    <a:lnTo>
                      <a:pt x="219" y="82"/>
                    </a:lnTo>
                    <a:lnTo>
                      <a:pt x="210" y="105"/>
                    </a:lnTo>
                    <a:lnTo>
                      <a:pt x="206" y="111"/>
                    </a:lnTo>
                    <a:lnTo>
                      <a:pt x="200" y="115"/>
                    </a:lnTo>
                    <a:lnTo>
                      <a:pt x="192" y="116"/>
                    </a:lnTo>
                    <a:lnTo>
                      <a:pt x="99" y="116"/>
                    </a:lnTo>
                    <a:lnTo>
                      <a:pt x="99" y="316"/>
                    </a:lnTo>
                    <a:lnTo>
                      <a:pt x="100" y="333"/>
                    </a:lnTo>
                    <a:lnTo>
                      <a:pt x="102" y="348"/>
                    </a:lnTo>
                    <a:lnTo>
                      <a:pt x="105" y="359"/>
                    </a:lnTo>
                    <a:lnTo>
                      <a:pt x="110" y="366"/>
                    </a:lnTo>
                    <a:lnTo>
                      <a:pt x="119" y="373"/>
                    </a:lnTo>
                    <a:lnTo>
                      <a:pt x="130" y="379"/>
                    </a:lnTo>
                    <a:lnTo>
                      <a:pt x="142" y="382"/>
                    </a:lnTo>
                    <a:lnTo>
                      <a:pt x="156" y="383"/>
                    </a:lnTo>
                    <a:lnTo>
                      <a:pt x="163" y="382"/>
                    </a:lnTo>
                    <a:lnTo>
                      <a:pt x="172" y="381"/>
                    </a:lnTo>
                    <a:lnTo>
                      <a:pt x="182" y="378"/>
                    </a:lnTo>
                    <a:lnTo>
                      <a:pt x="200" y="372"/>
                    </a:lnTo>
                    <a:lnTo>
                      <a:pt x="208" y="369"/>
                    </a:lnTo>
                    <a:lnTo>
                      <a:pt x="213" y="367"/>
                    </a:lnTo>
                    <a:lnTo>
                      <a:pt x="215" y="366"/>
                    </a:lnTo>
                    <a:lnTo>
                      <a:pt x="217" y="369"/>
                    </a:lnTo>
                    <a:lnTo>
                      <a:pt x="219" y="371"/>
                    </a:lnTo>
                    <a:lnTo>
                      <a:pt x="221" y="374"/>
                    </a:lnTo>
                    <a:lnTo>
                      <a:pt x="223" y="376"/>
                    </a:lnTo>
                    <a:lnTo>
                      <a:pt x="226" y="378"/>
                    </a:lnTo>
                    <a:lnTo>
                      <a:pt x="217" y="384"/>
                    </a:lnTo>
                    <a:lnTo>
                      <a:pt x="205" y="391"/>
                    </a:lnTo>
                    <a:lnTo>
                      <a:pt x="191" y="397"/>
                    </a:lnTo>
                    <a:lnTo>
                      <a:pt x="176" y="402"/>
                    </a:lnTo>
                    <a:lnTo>
                      <a:pt x="162" y="407"/>
                    </a:lnTo>
                    <a:lnTo>
                      <a:pt x="147" y="410"/>
                    </a:lnTo>
                    <a:lnTo>
                      <a:pt x="135" y="411"/>
                    </a:lnTo>
                    <a:lnTo>
                      <a:pt x="113" y="409"/>
                    </a:lnTo>
                    <a:lnTo>
                      <a:pt x="95" y="405"/>
                    </a:lnTo>
                    <a:lnTo>
                      <a:pt x="80" y="398"/>
                    </a:lnTo>
                    <a:lnTo>
                      <a:pt x="67" y="387"/>
                    </a:lnTo>
                    <a:lnTo>
                      <a:pt x="58" y="374"/>
                    </a:lnTo>
                    <a:lnTo>
                      <a:pt x="50" y="358"/>
                    </a:lnTo>
                    <a:lnTo>
                      <a:pt x="46" y="339"/>
                    </a:lnTo>
                    <a:lnTo>
                      <a:pt x="45" y="316"/>
                    </a:lnTo>
                    <a:lnTo>
                      <a:pt x="45" y="116"/>
                    </a:lnTo>
                    <a:lnTo>
                      <a:pt x="6" y="116"/>
                    </a:lnTo>
                    <a:lnTo>
                      <a:pt x="4" y="116"/>
                    </a:lnTo>
                    <a:lnTo>
                      <a:pt x="1" y="114"/>
                    </a:lnTo>
                    <a:lnTo>
                      <a:pt x="0" y="112"/>
                    </a:lnTo>
                    <a:lnTo>
                      <a:pt x="0" y="110"/>
                    </a:lnTo>
                    <a:lnTo>
                      <a:pt x="1" y="106"/>
                    </a:lnTo>
                    <a:lnTo>
                      <a:pt x="4" y="102"/>
                    </a:lnTo>
                    <a:lnTo>
                      <a:pt x="10" y="96"/>
                    </a:lnTo>
                    <a:lnTo>
                      <a:pt x="38" y="70"/>
                    </a:lnTo>
                    <a:lnTo>
                      <a:pt x="62" y="44"/>
                    </a:lnTo>
                    <a:lnTo>
                      <a:pt x="80" y="18"/>
                    </a:lnTo>
                    <a:lnTo>
                      <a:pt x="85" y="10"/>
                    </a:lnTo>
                    <a:lnTo>
                      <a:pt x="89" y="4"/>
                    </a:lnTo>
                    <a:lnTo>
                      <a:pt x="93" y="1"/>
                    </a:lnTo>
                    <a:lnTo>
                      <a:pt x="95" y="0"/>
                    </a:lnTo>
                    <a:close/>
                  </a:path>
                </a:pathLst>
              </a:custGeom>
              <a:grpFill/>
              <a:ln w="0">
                <a:noFill/>
                <a:prstDash val="solid"/>
                <a:round/>
                <a:headEnd/>
                <a:tailEnd/>
              </a:ln>
            </p:spPr>
            <p:txBody>
              <a:bodyPr/>
              <a:lstStyle/>
              <a:p>
                <a:pPr defTabSz="855316" eaLnBrk="0" fontAlgn="base" hangingPunct="0">
                  <a:spcBef>
                    <a:spcPct val="0"/>
                  </a:spcBef>
                  <a:spcAft>
                    <a:spcPct val="0"/>
                  </a:spcAft>
                  <a:defRPr/>
                </a:pPr>
                <a:endParaRPr lang="tr-TR" sz="1733" dirty="0">
                  <a:solidFill>
                    <a:srgbClr val="FFFFFF"/>
                  </a:solidFill>
                  <a:latin typeface="Calibri" pitchFamily="34" charset="0"/>
                  <a:cs typeface="Calibri"/>
                </a:endParaRPr>
              </a:p>
            </p:txBody>
          </p:sp>
          <p:sp>
            <p:nvSpPr>
              <p:cNvPr id="35" name="Freeform 13"/>
              <p:cNvSpPr>
                <a:spLocks/>
              </p:cNvSpPr>
              <p:nvPr/>
            </p:nvSpPr>
            <p:spPr bwMode="auto">
              <a:xfrm>
                <a:off x="5840413" y="2484438"/>
                <a:ext cx="698500" cy="546100"/>
              </a:xfrm>
              <a:custGeom>
                <a:avLst/>
                <a:gdLst/>
                <a:ahLst/>
                <a:cxnLst>
                  <a:cxn ang="0">
                    <a:pos x="145" y="3"/>
                  </a:cxn>
                  <a:cxn ang="0">
                    <a:pos x="145" y="27"/>
                  </a:cxn>
                  <a:cxn ang="0">
                    <a:pos x="187" y="31"/>
                  </a:cxn>
                  <a:cxn ang="0">
                    <a:pos x="254" y="9"/>
                  </a:cxn>
                  <a:cxn ang="0">
                    <a:pos x="310" y="22"/>
                  </a:cxn>
                  <a:cxn ang="0">
                    <a:pos x="354" y="60"/>
                  </a:cxn>
                  <a:cxn ang="0">
                    <a:pos x="375" y="117"/>
                  </a:cxn>
                  <a:cxn ang="0">
                    <a:pos x="379" y="264"/>
                  </a:cxn>
                  <a:cxn ang="0">
                    <a:pos x="382" y="305"/>
                  </a:cxn>
                  <a:cxn ang="0">
                    <a:pos x="402" y="323"/>
                  </a:cxn>
                  <a:cxn ang="0">
                    <a:pos x="433" y="329"/>
                  </a:cxn>
                  <a:cxn ang="0">
                    <a:pos x="439" y="333"/>
                  </a:cxn>
                  <a:cxn ang="0">
                    <a:pos x="435" y="343"/>
                  </a:cxn>
                  <a:cxn ang="0">
                    <a:pos x="412" y="342"/>
                  </a:cxn>
                  <a:cxn ang="0">
                    <a:pos x="364" y="341"/>
                  </a:cxn>
                  <a:cxn ang="0">
                    <a:pos x="299" y="342"/>
                  </a:cxn>
                  <a:cxn ang="0">
                    <a:pos x="291" y="339"/>
                  </a:cxn>
                  <a:cxn ang="0">
                    <a:pos x="292" y="332"/>
                  </a:cxn>
                  <a:cxn ang="0">
                    <a:pos x="298" y="328"/>
                  </a:cxn>
                  <a:cxn ang="0">
                    <a:pos x="322" y="316"/>
                  </a:cxn>
                  <a:cxn ang="0">
                    <a:pos x="325" y="159"/>
                  </a:cxn>
                  <a:cxn ang="0">
                    <a:pos x="316" y="102"/>
                  </a:cxn>
                  <a:cxn ang="0">
                    <a:pos x="290" y="64"/>
                  </a:cxn>
                  <a:cxn ang="0">
                    <a:pos x="246" y="46"/>
                  </a:cxn>
                  <a:cxn ang="0">
                    <a:pos x="197" y="50"/>
                  </a:cxn>
                  <a:cxn ang="0">
                    <a:pos x="159" y="75"/>
                  </a:cxn>
                  <a:cxn ang="0">
                    <a:pos x="145" y="109"/>
                  </a:cxn>
                  <a:cxn ang="0">
                    <a:pos x="145" y="292"/>
                  </a:cxn>
                  <a:cxn ang="0">
                    <a:pos x="161" y="318"/>
                  </a:cxn>
                  <a:cxn ang="0">
                    <a:pos x="200" y="328"/>
                  </a:cxn>
                  <a:cxn ang="0">
                    <a:pos x="213" y="336"/>
                  </a:cxn>
                  <a:cxn ang="0">
                    <a:pos x="207" y="344"/>
                  </a:cxn>
                  <a:cxn ang="0">
                    <a:pos x="184" y="342"/>
                  </a:cxn>
                  <a:cxn ang="0">
                    <a:pos x="90" y="342"/>
                  </a:cxn>
                  <a:cxn ang="0">
                    <a:pos x="63" y="343"/>
                  </a:cxn>
                  <a:cxn ang="0">
                    <a:pos x="52" y="343"/>
                  </a:cxn>
                  <a:cxn ang="0">
                    <a:pos x="50" y="338"/>
                  </a:cxn>
                  <a:cxn ang="0">
                    <a:pos x="69" y="325"/>
                  </a:cxn>
                  <a:cxn ang="0">
                    <a:pos x="88" y="304"/>
                  </a:cxn>
                  <a:cxn ang="0">
                    <a:pos x="91" y="100"/>
                  </a:cxn>
                  <a:cxn ang="0">
                    <a:pos x="87" y="69"/>
                  </a:cxn>
                  <a:cxn ang="0">
                    <a:pos x="75" y="55"/>
                  </a:cxn>
                  <a:cxn ang="0">
                    <a:pos x="52" y="53"/>
                  </a:cxn>
                  <a:cxn ang="0">
                    <a:pos x="20" y="58"/>
                  </a:cxn>
                  <a:cxn ang="0">
                    <a:pos x="9" y="54"/>
                  </a:cxn>
                  <a:cxn ang="0">
                    <a:pos x="0" y="44"/>
                  </a:cxn>
                  <a:cxn ang="0">
                    <a:pos x="32" y="39"/>
                  </a:cxn>
                  <a:cxn ang="0">
                    <a:pos x="86" y="24"/>
                  </a:cxn>
                  <a:cxn ang="0">
                    <a:pos x="122" y="8"/>
                  </a:cxn>
                  <a:cxn ang="0">
                    <a:pos x="133" y="2"/>
                  </a:cxn>
                </a:cxnLst>
                <a:rect l="0" t="0" r="r" b="b"/>
                <a:pathLst>
                  <a:path w="440" h="344">
                    <a:moveTo>
                      <a:pt x="139" y="0"/>
                    </a:moveTo>
                    <a:lnTo>
                      <a:pt x="142" y="0"/>
                    </a:lnTo>
                    <a:lnTo>
                      <a:pt x="145" y="3"/>
                    </a:lnTo>
                    <a:lnTo>
                      <a:pt x="145" y="6"/>
                    </a:lnTo>
                    <a:lnTo>
                      <a:pt x="145" y="19"/>
                    </a:lnTo>
                    <a:lnTo>
                      <a:pt x="145" y="27"/>
                    </a:lnTo>
                    <a:lnTo>
                      <a:pt x="145" y="72"/>
                    </a:lnTo>
                    <a:lnTo>
                      <a:pt x="166" y="49"/>
                    </a:lnTo>
                    <a:lnTo>
                      <a:pt x="187" y="31"/>
                    </a:lnTo>
                    <a:lnTo>
                      <a:pt x="209" y="19"/>
                    </a:lnTo>
                    <a:lnTo>
                      <a:pt x="232" y="11"/>
                    </a:lnTo>
                    <a:lnTo>
                      <a:pt x="254" y="9"/>
                    </a:lnTo>
                    <a:lnTo>
                      <a:pt x="274" y="10"/>
                    </a:lnTo>
                    <a:lnTo>
                      <a:pt x="293" y="14"/>
                    </a:lnTo>
                    <a:lnTo>
                      <a:pt x="310" y="22"/>
                    </a:lnTo>
                    <a:lnTo>
                      <a:pt x="326" y="32"/>
                    </a:lnTo>
                    <a:lnTo>
                      <a:pt x="341" y="44"/>
                    </a:lnTo>
                    <a:lnTo>
                      <a:pt x="354" y="60"/>
                    </a:lnTo>
                    <a:lnTo>
                      <a:pt x="363" y="76"/>
                    </a:lnTo>
                    <a:lnTo>
                      <a:pt x="370" y="95"/>
                    </a:lnTo>
                    <a:lnTo>
                      <a:pt x="375" y="117"/>
                    </a:lnTo>
                    <a:lnTo>
                      <a:pt x="378" y="142"/>
                    </a:lnTo>
                    <a:lnTo>
                      <a:pt x="379" y="169"/>
                    </a:lnTo>
                    <a:lnTo>
                      <a:pt x="379" y="264"/>
                    </a:lnTo>
                    <a:lnTo>
                      <a:pt x="378" y="276"/>
                    </a:lnTo>
                    <a:lnTo>
                      <a:pt x="380" y="295"/>
                    </a:lnTo>
                    <a:lnTo>
                      <a:pt x="382" y="305"/>
                    </a:lnTo>
                    <a:lnTo>
                      <a:pt x="386" y="312"/>
                    </a:lnTo>
                    <a:lnTo>
                      <a:pt x="393" y="319"/>
                    </a:lnTo>
                    <a:lnTo>
                      <a:pt x="402" y="323"/>
                    </a:lnTo>
                    <a:lnTo>
                      <a:pt x="412" y="326"/>
                    </a:lnTo>
                    <a:lnTo>
                      <a:pt x="429" y="328"/>
                    </a:lnTo>
                    <a:lnTo>
                      <a:pt x="433" y="329"/>
                    </a:lnTo>
                    <a:lnTo>
                      <a:pt x="436" y="330"/>
                    </a:lnTo>
                    <a:lnTo>
                      <a:pt x="438" y="332"/>
                    </a:lnTo>
                    <a:lnTo>
                      <a:pt x="439" y="333"/>
                    </a:lnTo>
                    <a:lnTo>
                      <a:pt x="440" y="336"/>
                    </a:lnTo>
                    <a:lnTo>
                      <a:pt x="438" y="340"/>
                    </a:lnTo>
                    <a:lnTo>
                      <a:pt x="435" y="343"/>
                    </a:lnTo>
                    <a:lnTo>
                      <a:pt x="427" y="344"/>
                    </a:lnTo>
                    <a:lnTo>
                      <a:pt x="421" y="343"/>
                    </a:lnTo>
                    <a:lnTo>
                      <a:pt x="412" y="342"/>
                    </a:lnTo>
                    <a:lnTo>
                      <a:pt x="401" y="342"/>
                    </a:lnTo>
                    <a:lnTo>
                      <a:pt x="385" y="341"/>
                    </a:lnTo>
                    <a:lnTo>
                      <a:pt x="364" y="341"/>
                    </a:lnTo>
                    <a:lnTo>
                      <a:pt x="325" y="342"/>
                    </a:lnTo>
                    <a:lnTo>
                      <a:pt x="310" y="342"/>
                    </a:lnTo>
                    <a:lnTo>
                      <a:pt x="299" y="342"/>
                    </a:lnTo>
                    <a:lnTo>
                      <a:pt x="293" y="342"/>
                    </a:lnTo>
                    <a:lnTo>
                      <a:pt x="293" y="340"/>
                    </a:lnTo>
                    <a:lnTo>
                      <a:pt x="291" y="339"/>
                    </a:lnTo>
                    <a:lnTo>
                      <a:pt x="290" y="338"/>
                    </a:lnTo>
                    <a:lnTo>
                      <a:pt x="290" y="333"/>
                    </a:lnTo>
                    <a:lnTo>
                      <a:pt x="292" y="332"/>
                    </a:lnTo>
                    <a:lnTo>
                      <a:pt x="293" y="330"/>
                    </a:lnTo>
                    <a:lnTo>
                      <a:pt x="295" y="329"/>
                    </a:lnTo>
                    <a:lnTo>
                      <a:pt x="298" y="328"/>
                    </a:lnTo>
                    <a:lnTo>
                      <a:pt x="309" y="325"/>
                    </a:lnTo>
                    <a:lnTo>
                      <a:pt x="316" y="321"/>
                    </a:lnTo>
                    <a:lnTo>
                      <a:pt x="322" y="316"/>
                    </a:lnTo>
                    <a:lnTo>
                      <a:pt x="325" y="307"/>
                    </a:lnTo>
                    <a:lnTo>
                      <a:pt x="325" y="296"/>
                    </a:lnTo>
                    <a:lnTo>
                      <a:pt x="325" y="159"/>
                    </a:lnTo>
                    <a:lnTo>
                      <a:pt x="325" y="139"/>
                    </a:lnTo>
                    <a:lnTo>
                      <a:pt x="322" y="119"/>
                    </a:lnTo>
                    <a:lnTo>
                      <a:pt x="316" y="102"/>
                    </a:lnTo>
                    <a:lnTo>
                      <a:pt x="309" y="88"/>
                    </a:lnTo>
                    <a:lnTo>
                      <a:pt x="300" y="75"/>
                    </a:lnTo>
                    <a:lnTo>
                      <a:pt x="290" y="64"/>
                    </a:lnTo>
                    <a:lnTo>
                      <a:pt x="277" y="56"/>
                    </a:lnTo>
                    <a:lnTo>
                      <a:pt x="262" y="49"/>
                    </a:lnTo>
                    <a:lnTo>
                      <a:pt x="246" y="46"/>
                    </a:lnTo>
                    <a:lnTo>
                      <a:pt x="229" y="45"/>
                    </a:lnTo>
                    <a:lnTo>
                      <a:pt x="212" y="46"/>
                    </a:lnTo>
                    <a:lnTo>
                      <a:pt x="197" y="50"/>
                    </a:lnTo>
                    <a:lnTo>
                      <a:pt x="183" y="56"/>
                    </a:lnTo>
                    <a:lnTo>
                      <a:pt x="171" y="65"/>
                    </a:lnTo>
                    <a:lnTo>
                      <a:pt x="159" y="75"/>
                    </a:lnTo>
                    <a:lnTo>
                      <a:pt x="151" y="86"/>
                    </a:lnTo>
                    <a:lnTo>
                      <a:pt x="146" y="96"/>
                    </a:lnTo>
                    <a:lnTo>
                      <a:pt x="145" y="109"/>
                    </a:lnTo>
                    <a:lnTo>
                      <a:pt x="145" y="260"/>
                    </a:lnTo>
                    <a:lnTo>
                      <a:pt x="145" y="272"/>
                    </a:lnTo>
                    <a:lnTo>
                      <a:pt x="145" y="292"/>
                    </a:lnTo>
                    <a:lnTo>
                      <a:pt x="148" y="302"/>
                    </a:lnTo>
                    <a:lnTo>
                      <a:pt x="152" y="311"/>
                    </a:lnTo>
                    <a:lnTo>
                      <a:pt x="161" y="318"/>
                    </a:lnTo>
                    <a:lnTo>
                      <a:pt x="171" y="322"/>
                    </a:lnTo>
                    <a:lnTo>
                      <a:pt x="184" y="326"/>
                    </a:lnTo>
                    <a:lnTo>
                      <a:pt x="200" y="328"/>
                    </a:lnTo>
                    <a:lnTo>
                      <a:pt x="207" y="329"/>
                    </a:lnTo>
                    <a:lnTo>
                      <a:pt x="212" y="332"/>
                    </a:lnTo>
                    <a:lnTo>
                      <a:pt x="213" y="336"/>
                    </a:lnTo>
                    <a:lnTo>
                      <a:pt x="213" y="339"/>
                    </a:lnTo>
                    <a:lnTo>
                      <a:pt x="212" y="342"/>
                    </a:lnTo>
                    <a:lnTo>
                      <a:pt x="207" y="344"/>
                    </a:lnTo>
                    <a:lnTo>
                      <a:pt x="204" y="344"/>
                    </a:lnTo>
                    <a:lnTo>
                      <a:pt x="196" y="343"/>
                    </a:lnTo>
                    <a:lnTo>
                      <a:pt x="184" y="342"/>
                    </a:lnTo>
                    <a:lnTo>
                      <a:pt x="177" y="341"/>
                    </a:lnTo>
                    <a:lnTo>
                      <a:pt x="105" y="341"/>
                    </a:lnTo>
                    <a:lnTo>
                      <a:pt x="90" y="342"/>
                    </a:lnTo>
                    <a:lnTo>
                      <a:pt x="80" y="342"/>
                    </a:lnTo>
                    <a:lnTo>
                      <a:pt x="73" y="342"/>
                    </a:lnTo>
                    <a:lnTo>
                      <a:pt x="63" y="343"/>
                    </a:lnTo>
                    <a:lnTo>
                      <a:pt x="57" y="344"/>
                    </a:lnTo>
                    <a:lnTo>
                      <a:pt x="55" y="344"/>
                    </a:lnTo>
                    <a:lnTo>
                      <a:pt x="52" y="343"/>
                    </a:lnTo>
                    <a:lnTo>
                      <a:pt x="51" y="342"/>
                    </a:lnTo>
                    <a:lnTo>
                      <a:pt x="50" y="340"/>
                    </a:lnTo>
                    <a:lnTo>
                      <a:pt x="50" y="338"/>
                    </a:lnTo>
                    <a:lnTo>
                      <a:pt x="51" y="333"/>
                    </a:lnTo>
                    <a:lnTo>
                      <a:pt x="54" y="331"/>
                    </a:lnTo>
                    <a:lnTo>
                      <a:pt x="69" y="325"/>
                    </a:lnTo>
                    <a:lnTo>
                      <a:pt x="78" y="319"/>
                    </a:lnTo>
                    <a:lnTo>
                      <a:pt x="84" y="312"/>
                    </a:lnTo>
                    <a:lnTo>
                      <a:pt x="88" y="304"/>
                    </a:lnTo>
                    <a:lnTo>
                      <a:pt x="90" y="293"/>
                    </a:lnTo>
                    <a:lnTo>
                      <a:pt x="91" y="279"/>
                    </a:lnTo>
                    <a:lnTo>
                      <a:pt x="91" y="100"/>
                    </a:lnTo>
                    <a:lnTo>
                      <a:pt x="90" y="87"/>
                    </a:lnTo>
                    <a:lnTo>
                      <a:pt x="90" y="76"/>
                    </a:lnTo>
                    <a:lnTo>
                      <a:pt x="87" y="69"/>
                    </a:lnTo>
                    <a:lnTo>
                      <a:pt x="84" y="62"/>
                    </a:lnTo>
                    <a:lnTo>
                      <a:pt x="80" y="58"/>
                    </a:lnTo>
                    <a:lnTo>
                      <a:pt x="75" y="55"/>
                    </a:lnTo>
                    <a:lnTo>
                      <a:pt x="68" y="52"/>
                    </a:lnTo>
                    <a:lnTo>
                      <a:pt x="57" y="52"/>
                    </a:lnTo>
                    <a:lnTo>
                      <a:pt x="52" y="53"/>
                    </a:lnTo>
                    <a:lnTo>
                      <a:pt x="45" y="55"/>
                    </a:lnTo>
                    <a:lnTo>
                      <a:pt x="28" y="56"/>
                    </a:lnTo>
                    <a:lnTo>
                      <a:pt x="20" y="58"/>
                    </a:lnTo>
                    <a:lnTo>
                      <a:pt x="15" y="59"/>
                    </a:lnTo>
                    <a:lnTo>
                      <a:pt x="13" y="59"/>
                    </a:lnTo>
                    <a:lnTo>
                      <a:pt x="9" y="54"/>
                    </a:lnTo>
                    <a:lnTo>
                      <a:pt x="6" y="51"/>
                    </a:lnTo>
                    <a:lnTo>
                      <a:pt x="3" y="48"/>
                    </a:lnTo>
                    <a:lnTo>
                      <a:pt x="0" y="44"/>
                    </a:lnTo>
                    <a:lnTo>
                      <a:pt x="8" y="43"/>
                    </a:lnTo>
                    <a:lnTo>
                      <a:pt x="19" y="42"/>
                    </a:lnTo>
                    <a:lnTo>
                      <a:pt x="32" y="39"/>
                    </a:lnTo>
                    <a:lnTo>
                      <a:pt x="47" y="36"/>
                    </a:lnTo>
                    <a:lnTo>
                      <a:pt x="74" y="28"/>
                    </a:lnTo>
                    <a:lnTo>
                      <a:pt x="86" y="24"/>
                    </a:lnTo>
                    <a:lnTo>
                      <a:pt x="93" y="21"/>
                    </a:lnTo>
                    <a:lnTo>
                      <a:pt x="114" y="11"/>
                    </a:lnTo>
                    <a:lnTo>
                      <a:pt x="122" y="8"/>
                    </a:lnTo>
                    <a:lnTo>
                      <a:pt x="126" y="5"/>
                    </a:lnTo>
                    <a:lnTo>
                      <a:pt x="129" y="3"/>
                    </a:lnTo>
                    <a:lnTo>
                      <a:pt x="133" y="2"/>
                    </a:lnTo>
                    <a:lnTo>
                      <a:pt x="139" y="0"/>
                    </a:lnTo>
                    <a:close/>
                  </a:path>
                </a:pathLst>
              </a:custGeom>
              <a:grpFill/>
              <a:ln w="0">
                <a:noFill/>
                <a:prstDash val="solid"/>
                <a:round/>
                <a:headEnd/>
                <a:tailEnd/>
              </a:ln>
            </p:spPr>
            <p:txBody>
              <a:bodyPr/>
              <a:lstStyle/>
              <a:p>
                <a:pPr defTabSz="855316" eaLnBrk="0" fontAlgn="base" hangingPunct="0">
                  <a:spcBef>
                    <a:spcPct val="0"/>
                  </a:spcBef>
                  <a:spcAft>
                    <a:spcPct val="0"/>
                  </a:spcAft>
                  <a:defRPr/>
                </a:pPr>
                <a:endParaRPr lang="tr-TR" sz="1733" dirty="0">
                  <a:solidFill>
                    <a:srgbClr val="FFFFFF"/>
                  </a:solidFill>
                  <a:latin typeface="Calibri" pitchFamily="34" charset="0"/>
                  <a:cs typeface="Calibri"/>
                </a:endParaRPr>
              </a:p>
            </p:txBody>
          </p:sp>
          <p:sp>
            <p:nvSpPr>
              <p:cNvPr id="36" name="Freeform 14"/>
              <p:cNvSpPr>
                <a:spLocks noEditPoints="1"/>
              </p:cNvSpPr>
              <p:nvPr/>
            </p:nvSpPr>
            <p:spPr bwMode="auto">
              <a:xfrm>
                <a:off x="6975476" y="2509838"/>
                <a:ext cx="96838" cy="100013"/>
              </a:xfrm>
              <a:custGeom>
                <a:avLst/>
                <a:gdLst/>
                <a:ahLst/>
                <a:cxnLst>
                  <a:cxn ang="0">
                    <a:pos x="26" y="30"/>
                  </a:cxn>
                  <a:cxn ang="0">
                    <a:pos x="34" y="29"/>
                  </a:cxn>
                  <a:cxn ang="0">
                    <a:pos x="37" y="21"/>
                  </a:cxn>
                  <a:cxn ang="0">
                    <a:pos x="35" y="18"/>
                  </a:cxn>
                  <a:cxn ang="0">
                    <a:pos x="26" y="17"/>
                  </a:cxn>
                  <a:cxn ang="0">
                    <a:pos x="33" y="13"/>
                  </a:cxn>
                  <a:cxn ang="0">
                    <a:pos x="39" y="16"/>
                  </a:cxn>
                  <a:cxn ang="0">
                    <a:pos x="42" y="20"/>
                  </a:cxn>
                  <a:cxn ang="0">
                    <a:pos x="39" y="30"/>
                  </a:cxn>
                  <a:cxn ang="0">
                    <a:pos x="35" y="33"/>
                  </a:cxn>
                  <a:cxn ang="0">
                    <a:pos x="39" y="48"/>
                  </a:cxn>
                  <a:cxn ang="0">
                    <a:pos x="26" y="33"/>
                  </a:cxn>
                  <a:cxn ang="0">
                    <a:pos x="21" y="48"/>
                  </a:cxn>
                  <a:cxn ang="0">
                    <a:pos x="30" y="3"/>
                  </a:cxn>
                  <a:cxn ang="0">
                    <a:pos x="14" y="8"/>
                  </a:cxn>
                  <a:cxn ang="0">
                    <a:pos x="5" y="22"/>
                  </a:cxn>
                  <a:cxn ang="0">
                    <a:pos x="5" y="41"/>
                  </a:cxn>
                  <a:cxn ang="0">
                    <a:pos x="14" y="55"/>
                  </a:cxn>
                  <a:cxn ang="0">
                    <a:pos x="30" y="60"/>
                  </a:cxn>
                  <a:cxn ang="0">
                    <a:pos x="47" y="55"/>
                  </a:cxn>
                  <a:cxn ang="0">
                    <a:pos x="56" y="41"/>
                  </a:cxn>
                  <a:cxn ang="0">
                    <a:pos x="56" y="22"/>
                  </a:cxn>
                  <a:cxn ang="0">
                    <a:pos x="47" y="8"/>
                  </a:cxn>
                  <a:cxn ang="0">
                    <a:pos x="30" y="3"/>
                  </a:cxn>
                  <a:cxn ang="0">
                    <a:pos x="40" y="2"/>
                  </a:cxn>
                  <a:cxn ang="0">
                    <a:pos x="55" y="13"/>
                  </a:cxn>
                  <a:cxn ang="0">
                    <a:pos x="61" y="32"/>
                  </a:cxn>
                  <a:cxn ang="0">
                    <a:pos x="55" y="50"/>
                  </a:cxn>
                  <a:cxn ang="0">
                    <a:pos x="40" y="61"/>
                  </a:cxn>
                  <a:cxn ang="0">
                    <a:pos x="20" y="61"/>
                  </a:cxn>
                  <a:cxn ang="0">
                    <a:pos x="6" y="50"/>
                  </a:cxn>
                  <a:cxn ang="0">
                    <a:pos x="0" y="31"/>
                  </a:cxn>
                  <a:cxn ang="0">
                    <a:pos x="6" y="13"/>
                  </a:cxn>
                  <a:cxn ang="0">
                    <a:pos x="20" y="2"/>
                  </a:cxn>
                </a:cxnLst>
                <a:rect l="0" t="0" r="r" b="b"/>
                <a:pathLst>
                  <a:path w="61" h="63">
                    <a:moveTo>
                      <a:pt x="26" y="17"/>
                    </a:moveTo>
                    <a:lnTo>
                      <a:pt x="26" y="30"/>
                    </a:lnTo>
                    <a:lnTo>
                      <a:pt x="32" y="30"/>
                    </a:lnTo>
                    <a:lnTo>
                      <a:pt x="34" y="29"/>
                    </a:lnTo>
                    <a:lnTo>
                      <a:pt x="37" y="26"/>
                    </a:lnTo>
                    <a:lnTo>
                      <a:pt x="37" y="21"/>
                    </a:lnTo>
                    <a:lnTo>
                      <a:pt x="36" y="20"/>
                    </a:lnTo>
                    <a:lnTo>
                      <a:pt x="35" y="18"/>
                    </a:lnTo>
                    <a:lnTo>
                      <a:pt x="32" y="17"/>
                    </a:lnTo>
                    <a:lnTo>
                      <a:pt x="26" y="17"/>
                    </a:lnTo>
                    <a:close/>
                    <a:moveTo>
                      <a:pt x="21" y="13"/>
                    </a:moveTo>
                    <a:lnTo>
                      <a:pt x="33" y="13"/>
                    </a:lnTo>
                    <a:lnTo>
                      <a:pt x="36" y="14"/>
                    </a:lnTo>
                    <a:lnTo>
                      <a:pt x="39" y="16"/>
                    </a:lnTo>
                    <a:lnTo>
                      <a:pt x="40" y="17"/>
                    </a:lnTo>
                    <a:lnTo>
                      <a:pt x="42" y="20"/>
                    </a:lnTo>
                    <a:lnTo>
                      <a:pt x="42" y="26"/>
                    </a:lnTo>
                    <a:lnTo>
                      <a:pt x="39" y="30"/>
                    </a:lnTo>
                    <a:lnTo>
                      <a:pt x="37" y="32"/>
                    </a:lnTo>
                    <a:lnTo>
                      <a:pt x="35" y="33"/>
                    </a:lnTo>
                    <a:lnTo>
                      <a:pt x="45" y="47"/>
                    </a:lnTo>
                    <a:lnTo>
                      <a:pt x="39" y="48"/>
                    </a:lnTo>
                    <a:lnTo>
                      <a:pt x="29" y="33"/>
                    </a:lnTo>
                    <a:lnTo>
                      <a:pt x="26" y="33"/>
                    </a:lnTo>
                    <a:lnTo>
                      <a:pt x="26" y="48"/>
                    </a:lnTo>
                    <a:lnTo>
                      <a:pt x="21" y="48"/>
                    </a:lnTo>
                    <a:lnTo>
                      <a:pt x="21" y="13"/>
                    </a:lnTo>
                    <a:close/>
                    <a:moveTo>
                      <a:pt x="30" y="3"/>
                    </a:moveTo>
                    <a:lnTo>
                      <a:pt x="22" y="5"/>
                    </a:lnTo>
                    <a:lnTo>
                      <a:pt x="14" y="8"/>
                    </a:lnTo>
                    <a:lnTo>
                      <a:pt x="9" y="14"/>
                    </a:lnTo>
                    <a:lnTo>
                      <a:pt x="5" y="22"/>
                    </a:lnTo>
                    <a:lnTo>
                      <a:pt x="3" y="31"/>
                    </a:lnTo>
                    <a:lnTo>
                      <a:pt x="5" y="41"/>
                    </a:lnTo>
                    <a:lnTo>
                      <a:pt x="9" y="49"/>
                    </a:lnTo>
                    <a:lnTo>
                      <a:pt x="14" y="55"/>
                    </a:lnTo>
                    <a:lnTo>
                      <a:pt x="22" y="58"/>
                    </a:lnTo>
                    <a:lnTo>
                      <a:pt x="30" y="60"/>
                    </a:lnTo>
                    <a:lnTo>
                      <a:pt x="39" y="58"/>
                    </a:lnTo>
                    <a:lnTo>
                      <a:pt x="47" y="55"/>
                    </a:lnTo>
                    <a:lnTo>
                      <a:pt x="52" y="49"/>
                    </a:lnTo>
                    <a:lnTo>
                      <a:pt x="56" y="41"/>
                    </a:lnTo>
                    <a:lnTo>
                      <a:pt x="58" y="32"/>
                    </a:lnTo>
                    <a:lnTo>
                      <a:pt x="56" y="22"/>
                    </a:lnTo>
                    <a:lnTo>
                      <a:pt x="52" y="14"/>
                    </a:lnTo>
                    <a:lnTo>
                      <a:pt x="47" y="8"/>
                    </a:lnTo>
                    <a:lnTo>
                      <a:pt x="39" y="5"/>
                    </a:lnTo>
                    <a:lnTo>
                      <a:pt x="30" y="3"/>
                    </a:lnTo>
                    <a:close/>
                    <a:moveTo>
                      <a:pt x="30" y="0"/>
                    </a:moveTo>
                    <a:lnTo>
                      <a:pt x="40" y="2"/>
                    </a:lnTo>
                    <a:lnTo>
                      <a:pt x="48" y="6"/>
                    </a:lnTo>
                    <a:lnTo>
                      <a:pt x="55" y="13"/>
                    </a:lnTo>
                    <a:lnTo>
                      <a:pt x="59" y="22"/>
                    </a:lnTo>
                    <a:lnTo>
                      <a:pt x="61" y="32"/>
                    </a:lnTo>
                    <a:lnTo>
                      <a:pt x="59" y="42"/>
                    </a:lnTo>
                    <a:lnTo>
                      <a:pt x="55" y="50"/>
                    </a:lnTo>
                    <a:lnTo>
                      <a:pt x="48" y="57"/>
                    </a:lnTo>
                    <a:lnTo>
                      <a:pt x="40" y="61"/>
                    </a:lnTo>
                    <a:lnTo>
                      <a:pt x="30" y="63"/>
                    </a:lnTo>
                    <a:lnTo>
                      <a:pt x="20" y="61"/>
                    </a:lnTo>
                    <a:lnTo>
                      <a:pt x="12" y="56"/>
                    </a:lnTo>
                    <a:lnTo>
                      <a:pt x="6" y="50"/>
                    </a:lnTo>
                    <a:lnTo>
                      <a:pt x="2" y="41"/>
                    </a:lnTo>
                    <a:lnTo>
                      <a:pt x="0" y="31"/>
                    </a:lnTo>
                    <a:lnTo>
                      <a:pt x="2" y="21"/>
                    </a:lnTo>
                    <a:lnTo>
                      <a:pt x="6" y="13"/>
                    </a:lnTo>
                    <a:lnTo>
                      <a:pt x="12" y="6"/>
                    </a:lnTo>
                    <a:lnTo>
                      <a:pt x="20" y="2"/>
                    </a:lnTo>
                    <a:lnTo>
                      <a:pt x="30" y="0"/>
                    </a:lnTo>
                    <a:close/>
                  </a:path>
                </a:pathLst>
              </a:custGeom>
              <a:grpFill/>
              <a:ln w="0">
                <a:noFill/>
                <a:prstDash val="solid"/>
                <a:round/>
                <a:headEnd/>
                <a:tailEnd/>
              </a:ln>
            </p:spPr>
            <p:txBody>
              <a:bodyPr/>
              <a:lstStyle/>
              <a:p>
                <a:pPr defTabSz="855316" eaLnBrk="0" fontAlgn="base" hangingPunct="0">
                  <a:spcBef>
                    <a:spcPct val="0"/>
                  </a:spcBef>
                  <a:spcAft>
                    <a:spcPct val="0"/>
                  </a:spcAft>
                  <a:defRPr/>
                </a:pPr>
                <a:endParaRPr lang="tr-TR" sz="1733" dirty="0">
                  <a:solidFill>
                    <a:srgbClr val="FFFFFF"/>
                  </a:solidFill>
                  <a:latin typeface="Calibri" pitchFamily="34" charset="0"/>
                  <a:cs typeface="Calibri"/>
                </a:endParaRPr>
              </a:p>
            </p:txBody>
          </p:sp>
        </p:grpSp>
      </p:grpSp>
    </p:spTree>
    <p:extLst>
      <p:ext uri="{BB962C8B-B14F-4D97-AF65-F5344CB8AC3E}">
        <p14:creationId xmlns:p14="http://schemas.microsoft.com/office/powerpoint/2010/main" val="2335628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myON?</a:t>
            </a:r>
            <a:endParaRPr lang="en-US" dirty="0"/>
          </a:p>
        </p:txBody>
      </p:sp>
      <p:sp>
        <p:nvSpPr>
          <p:cNvPr id="3" name="Slide Number Placeholder 2"/>
          <p:cNvSpPr>
            <a:spLocks noGrp="1"/>
          </p:cNvSpPr>
          <p:nvPr>
            <p:ph type="sldNum" sz="quarter" idx="10"/>
          </p:nvPr>
        </p:nvSpPr>
        <p:spPr/>
        <p:txBody>
          <a:bodyPr/>
          <a:lstStyle/>
          <a:p>
            <a:pPr>
              <a:defRPr/>
            </a:pPr>
            <a:fld id="{D7FAB98A-A922-4252-8E91-3587B4A664CC}" type="slidenum">
              <a:rPr lang="en-US">
                <a:solidFill>
                  <a:srgbClr val="B4B2B0">
                    <a:lumMod val="75000"/>
                  </a:srgbClr>
                </a:solidFill>
              </a:rPr>
              <a:pPr>
                <a:defRPr/>
              </a:pPr>
              <a:t>3</a:t>
            </a:fld>
            <a:endParaRPr lang="en-US" dirty="0">
              <a:solidFill>
                <a:srgbClr val="B4B2B0">
                  <a:lumMod val="75000"/>
                </a:srgbClr>
              </a:solidFill>
            </a:endParaRPr>
          </a:p>
        </p:txBody>
      </p:sp>
      <p:sp>
        <p:nvSpPr>
          <p:cNvPr id="4" name="Content Placeholder 3"/>
          <p:cNvSpPr>
            <a:spLocks noGrp="1"/>
          </p:cNvSpPr>
          <p:nvPr>
            <p:ph sz="half" idx="2"/>
          </p:nvPr>
        </p:nvSpPr>
        <p:spPr/>
        <p:txBody>
          <a:bodyPr/>
          <a:lstStyle/>
          <a:p>
            <a:pPr marL="0" indent="0">
              <a:buNone/>
            </a:pPr>
            <a:r>
              <a:rPr lang="en-US" sz="4267" b="1" dirty="0"/>
              <a:t>myON</a:t>
            </a:r>
            <a:r>
              <a:rPr lang="en-US" sz="4267" dirty="0"/>
              <a:t> is designed to provide a </a:t>
            </a:r>
            <a:r>
              <a:rPr lang="en-US" sz="4267" b="1" dirty="0"/>
              <a:t>student-centered, personalized literacy </a:t>
            </a:r>
            <a:r>
              <a:rPr lang="en-US" sz="4267" dirty="0"/>
              <a:t>environment that offers </a:t>
            </a:r>
            <a:r>
              <a:rPr lang="en-US" sz="4267" u="sng" dirty="0"/>
              <a:t>unlimited access </a:t>
            </a:r>
            <a:r>
              <a:rPr lang="en-US" sz="4267" dirty="0"/>
              <a:t>to thousands of enhanced digital books, dynamically matched to each individual learner’s interests and Lexile reading level, along with a suite of literacy tools that foster engagement and achievement.  </a:t>
            </a:r>
          </a:p>
        </p:txBody>
      </p:sp>
    </p:spTree>
    <p:extLst>
      <p:ext uri="{BB962C8B-B14F-4D97-AF65-F5344CB8AC3E}">
        <p14:creationId xmlns:p14="http://schemas.microsoft.com/office/powerpoint/2010/main" val="3442959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bwMode="auto">
          <a:prstGeom prst="rect">
            <a:avLst/>
          </a:prstGeom>
          <a:ln>
            <a:miter lim="800000"/>
            <a:headEnd/>
            <a:tailEnd/>
          </a:ln>
        </p:spPr>
        <p:txBody>
          <a:bodyPr wrap="square" numCol="1" anchorCtr="0" compatLnSpc="1">
            <a:prstTxWarp prst="textNoShape">
              <a:avLst/>
            </a:prstTxWarp>
          </a:bodyPr>
          <a:lstStyle/>
          <a:p>
            <a:pPr defTabSz="912464">
              <a:defRPr/>
            </a:pPr>
            <a:r>
              <a:rPr lang="en-US" sz="4267" dirty="0"/>
              <a:t>The Five Pillars of myON</a:t>
            </a:r>
          </a:p>
        </p:txBody>
      </p:sp>
      <p:sp>
        <p:nvSpPr>
          <p:cNvPr id="7" name="Slide Number Placeholder 5"/>
          <p:cNvSpPr>
            <a:spLocks noGrp="1"/>
          </p:cNvSpPr>
          <p:nvPr>
            <p:ph type="sldNum" sz="quarter" idx="10"/>
          </p:nvPr>
        </p:nvSpPr>
        <p:spPr bwMode="auto">
          <a:prstGeom prst="rect">
            <a:avLst/>
          </a:prstGeom>
          <a:ln>
            <a:miter lim="800000"/>
            <a:headEnd/>
            <a:tailEnd/>
          </a:ln>
        </p:spPr>
        <p:txBody>
          <a:bodyPr/>
          <a:lstStyle/>
          <a:p>
            <a:pPr>
              <a:defRPr/>
            </a:pPr>
            <a:fld id="{F2FFCAA7-5A96-4F00-BF99-5D1CD835E4F0}" type="slidenum">
              <a:rPr lang="en-US" sz="1200">
                <a:solidFill>
                  <a:srgbClr val="B4B2B0">
                    <a:lumMod val="75000"/>
                  </a:srgbClr>
                </a:solidFill>
              </a:rPr>
              <a:pPr>
                <a:defRPr/>
              </a:pPr>
              <a:t>4</a:t>
            </a:fld>
            <a:endParaRPr lang="en-US" sz="1200" dirty="0">
              <a:solidFill>
                <a:srgbClr val="B4B2B0">
                  <a:lumMod val="75000"/>
                </a:srgbClr>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4" y="1716345"/>
            <a:ext cx="12192000" cy="303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9681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88626" y="214543"/>
            <a:ext cx="10366093" cy="431740"/>
          </a:xfrm>
        </p:spPr>
        <p:txBody>
          <a:bodyPr/>
          <a:lstStyle/>
          <a:p>
            <a:r>
              <a:rPr lang="en-US" sz="4667" cap="none" dirty="0">
                <a:solidFill>
                  <a:srgbClr val="7030A0"/>
                </a:solidFill>
                <a:latin typeface="Calibri" panose="020F0502020204030204" pitchFamily="34" charset="0"/>
              </a:rPr>
              <a:t>myON: K-12 Personalized Literacy, Online</a:t>
            </a:r>
          </a:p>
        </p:txBody>
      </p:sp>
      <p:sp>
        <p:nvSpPr>
          <p:cNvPr id="2" name="TextBox 1"/>
          <p:cNvSpPr txBox="1"/>
          <p:nvPr/>
        </p:nvSpPr>
        <p:spPr>
          <a:xfrm>
            <a:off x="0" y="6197601"/>
            <a:ext cx="12192000" cy="359009"/>
          </a:xfrm>
          <a:prstGeom prst="rect">
            <a:avLst/>
          </a:prstGeom>
          <a:solidFill>
            <a:schemeClr val="tx1"/>
          </a:solidFill>
        </p:spPr>
        <p:txBody>
          <a:bodyPr wrap="square" rtlCol="0">
            <a:spAutoFit/>
          </a:bodyPr>
          <a:lstStyle/>
          <a:p>
            <a:pPr defTabSz="855112" fontAlgn="base">
              <a:spcBef>
                <a:spcPct val="0"/>
              </a:spcBef>
              <a:spcAft>
                <a:spcPct val="0"/>
              </a:spcAft>
            </a:pPr>
            <a:endParaRPr lang="en-US" sz="1733" dirty="0">
              <a:solidFill>
                <a:srgbClr val="000000"/>
              </a:solidFill>
              <a:latin typeface="Calibri" pitchFamily="34" charset="0"/>
              <a:cs typeface="Arial" charset="0"/>
            </a:endParaRPr>
          </a:p>
        </p:txBody>
      </p:sp>
      <p:sp>
        <p:nvSpPr>
          <p:cNvPr id="4" name="Content Placeholder 3"/>
          <p:cNvSpPr>
            <a:spLocks noGrp="1"/>
          </p:cNvSpPr>
          <p:nvPr>
            <p:ph sz="half" idx="2"/>
          </p:nvPr>
        </p:nvSpPr>
        <p:spPr>
          <a:xfrm>
            <a:off x="242422" y="887831"/>
            <a:ext cx="10375421" cy="5062843"/>
          </a:xfrm>
        </p:spPr>
        <p:txBody>
          <a:bodyPr>
            <a:normAutofit fontScale="62500" lnSpcReduction="20000"/>
          </a:bodyPr>
          <a:lstStyle/>
          <a:p>
            <a:pPr>
              <a:lnSpc>
                <a:spcPct val="120000"/>
              </a:lnSpc>
              <a:spcBef>
                <a:spcPts val="0"/>
              </a:spcBef>
              <a:spcAft>
                <a:spcPts val="800"/>
              </a:spcAft>
            </a:pPr>
            <a:r>
              <a:rPr lang="en-US" dirty="0" smtClean="0">
                <a:solidFill>
                  <a:srgbClr val="5F3B85"/>
                </a:solidFill>
              </a:rPr>
              <a:t>Includes unlimited &amp; concurrent access to 5,000+ </a:t>
            </a:r>
          </a:p>
          <a:p>
            <a:pPr marL="0" indent="0">
              <a:lnSpc>
                <a:spcPct val="120000"/>
              </a:lnSpc>
              <a:spcBef>
                <a:spcPts val="0"/>
              </a:spcBef>
              <a:spcAft>
                <a:spcPts val="800"/>
              </a:spcAft>
              <a:buNone/>
            </a:pPr>
            <a:r>
              <a:rPr lang="en-US" dirty="0">
                <a:solidFill>
                  <a:srgbClr val="5F3B85"/>
                </a:solidFill>
              </a:rPr>
              <a:t> </a:t>
            </a:r>
            <a:r>
              <a:rPr lang="en-US" dirty="0" smtClean="0">
                <a:solidFill>
                  <a:srgbClr val="5F3B85"/>
                </a:solidFill>
              </a:rPr>
              <a:t>   enhanced digital books</a:t>
            </a:r>
          </a:p>
          <a:p>
            <a:r>
              <a:rPr lang="en-US" dirty="0" smtClean="0">
                <a:solidFill>
                  <a:srgbClr val="5F3B85"/>
                </a:solidFill>
              </a:rPr>
              <a:t>Personalized recommendations</a:t>
            </a:r>
          </a:p>
          <a:p>
            <a:pPr lvl="1"/>
            <a:r>
              <a:rPr lang="en-US" i="1" dirty="0" smtClean="0">
                <a:solidFill>
                  <a:srgbClr val="5F3B85"/>
                </a:solidFill>
              </a:rPr>
              <a:t>Audience appropriate (Grade)</a:t>
            </a:r>
          </a:p>
          <a:p>
            <a:pPr lvl="1"/>
            <a:r>
              <a:rPr lang="en-US" i="1" dirty="0" smtClean="0">
                <a:solidFill>
                  <a:srgbClr val="5F3B85"/>
                </a:solidFill>
              </a:rPr>
              <a:t>Reading level (Lexile®)</a:t>
            </a:r>
          </a:p>
          <a:p>
            <a:pPr lvl="1">
              <a:lnSpc>
                <a:spcPct val="120000"/>
              </a:lnSpc>
              <a:spcBef>
                <a:spcPts val="0"/>
              </a:spcBef>
              <a:spcAft>
                <a:spcPts val="800"/>
              </a:spcAft>
            </a:pPr>
            <a:r>
              <a:rPr lang="en-US" i="1" dirty="0" smtClean="0">
                <a:solidFill>
                  <a:srgbClr val="5F3B85"/>
                </a:solidFill>
              </a:rPr>
              <a:t>Student interests</a:t>
            </a:r>
          </a:p>
          <a:p>
            <a:r>
              <a:rPr lang="en-US" dirty="0" smtClean="0">
                <a:solidFill>
                  <a:srgbClr val="5F3B85"/>
                </a:solidFill>
              </a:rPr>
              <a:t>Reading scaffolds</a:t>
            </a:r>
          </a:p>
          <a:p>
            <a:pPr lvl="1"/>
            <a:r>
              <a:rPr lang="en-US" i="1" dirty="0" smtClean="0">
                <a:solidFill>
                  <a:srgbClr val="5F3B85"/>
                </a:solidFill>
              </a:rPr>
              <a:t>Authentic narrated audio</a:t>
            </a:r>
          </a:p>
          <a:p>
            <a:pPr lvl="1"/>
            <a:r>
              <a:rPr lang="en-US" i="1" dirty="0" smtClean="0">
                <a:solidFill>
                  <a:srgbClr val="5F3B85"/>
                </a:solidFill>
              </a:rPr>
              <a:t>Literacy tools</a:t>
            </a:r>
          </a:p>
          <a:p>
            <a:pPr lvl="1">
              <a:spcAft>
                <a:spcPts val="400"/>
              </a:spcAft>
            </a:pPr>
            <a:r>
              <a:rPr lang="en-US" i="1" dirty="0" smtClean="0">
                <a:solidFill>
                  <a:srgbClr val="5F3B85"/>
                </a:solidFill>
              </a:rPr>
              <a:t>Word </a:t>
            </a:r>
            <a:r>
              <a:rPr lang="en-US" i="1" dirty="0">
                <a:solidFill>
                  <a:srgbClr val="5F3B85"/>
                </a:solidFill>
              </a:rPr>
              <a:t>&amp; Sentence </a:t>
            </a:r>
            <a:r>
              <a:rPr lang="en-US" i="1" dirty="0" smtClean="0">
                <a:solidFill>
                  <a:srgbClr val="5F3B85"/>
                </a:solidFill>
              </a:rPr>
              <a:t>highlighting</a:t>
            </a:r>
          </a:p>
          <a:p>
            <a:pPr lvl="1">
              <a:lnSpc>
                <a:spcPct val="120000"/>
              </a:lnSpc>
              <a:spcBef>
                <a:spcPts val="0"/>
              </a:spcBef>
              <a:spcAft>
                <a:spcPts val="800"/>
              </a:spcAft>
            </a:pPr>
            <a:r>
              <a:rPr lang="en-US" sz="3333" i="1" dirty="0">
                <a:solidFill>
                  <a:srgbClr val="5F3B85"/>
                </a:solidFill>
              </a:rPr>
              <a:t>Embedded Dictionary with pronunciation</a:t>
            </a:r>
          </a:p>
          <a:p>
            <a:pPr>
              <a:lnSpc>
                <a:spcPct val="120000"/>
              </a:lnSpc>
              <a:spcBef>
                <a:spcPts val="0"/>
              </a:spcBef>
              <a:spcAft>
                <a:spcPts val="800"/>
              </a:spcAft>
            </a:pPr>
            <a:r>
              <a:rPr lang="en-US" dirty="0">
                <a:solidFill>
                  <a:srgbClr val="5F3B85"/>
                </a:solidFill>
              </a:rPr>
              <a:t>R</a:t>
            </a:r>
            <a:r>
              <a:rPr lang="en-US" dirty="0" smtClean="0">
                <a:solidFill>
                  <a:srgbClr val="5F3B85"/>
                </a:solidFill>
              </a:rPr>
              <a:t>eading </a:t>
            </a:r>
            <a:r>
              <a:rPr lang="en-US" dirty="0">
                <a:solidFill>
                  <a:srgbClr val="5F3B85"/>
                </a:solidFill>
              </a:rPr>
              <a:t>&amp; </a:t>
            </a:r>
            <a:r>
              <a:rPr lang="en-US" dirty="0" smtClean="0">
                <a:solidFill>
                  <a:srgbClr val="5F3B85"/>
                </a:solidFill>
              </a:rPr>
              <a:t>writing connections</a:t>
            </a:r>
            <a:endParaRPr lang="en-US" dirty="0">
              <a:solidFill>
                <a:srgbClr val="5F3B85"/>
              </a:solidFill>
            </a:endParaRPr>
          </a:p>
          <a:p>
            <a:r>
              <a:rPr lang="en-US" dirty="0" smtClean="0">
                <a:solidFill>
                  <a:srgbClr val="5F3B85"/>
                </a:solidFill>
              </a:rPr>
              <a:t>Works on all devices, plus offline reading options</a:t>
            </a:r>
          </a:p>
        </p:txBody>
      </p:sp>
      <p:pic>
        <p:nvPicPr>
          <p:cNvPr id="16" name="Picture Placeholder 15" descr="Screen Shot 2016-02-22 at 10.32.08 PM.png"/>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12163" b="12163"/>
          <a:stretch>
            <a:fillRect/>
          </a:stretch>
        </p:blipFill>
        <p:spPr/>
      </p:pic>
    </p:spTree>
    <p:extLst>
      <p:ext uri="{BB962C8B-B14F-4D97-AF65-F5344CB8AC3E}">
        <p14:creationId xmlns:p14="http://schemas.microsoft.com/office/powerpoint/2010/main" val="3075556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Add More Content for Your Students</a:t>
            </a:r>
            <a:endParaRPr lang="en-US" dirty="0"/>
          </a:p>
        </p:txBody>
      </p:sp>
      <p:sp>
        <p:nvSpPr>
          <p:cNvPr id="4" name="Content Placeholder 3"/>
          <p:cNvSpPr>
            <a:spLocks noGrp="1"/>
          </p:cNvSpPr>
          <p:nvPr>
            <p:ph sz="half" idx="2"/>
          </p:nvPr>
        </p:nvSpPr>
        <p:spPr>
          <a:xfrm>
            <a:off x="721767" y="1472540"/>
            <a:ext cx="10806988" cy="4734296"/>
          </a:xfrm>
        </p:spPr>
        <p:txBody>
          <a:bodyPr/>
          <a:lstStyle/>
          <a:p>
            <a:r>
              <a:rPr lang="en-US" dirty="0" smtClean="0"/>
              <a:t>Meet more standards with additional exemplar texts</a:t>
            </a:r>
          </a:p>
          <a:p>
            <a:r>
              <a:rPr lang="en-US" dirty="0" smtClean="0"/>
              <a:t>Expand fiction, and include popular titles</a:t>
            </a:r>
          </a:p>
          <a:p>
            <a:r>
              <a:rPr lang="en-US" dirty="0" smtClean="0"/>
              <a:t>Extend nonfiction subject and curriculum support</a:t>
            </a:r>
          </a:p>
          <a:p>
            <a:r>
              <a:rPr lang="en-US" dirty="0" smtClean="0"/>
              <a:t>Support special populations:</a:t>
            </a:r>
          </a:p>
          <a:p>
            <a:pPr lvl="1"/>
            <a:r>
              <a:rPr lang="en-US" dirty="0" smtClean="0"/>
              <a:t>English language learners</a:t>
            </a:r>
          </a:p>
          <a:p>
            <a:pPr lvl="1"/>
            <a:r>
              <a:rPr lang="en-US" dirty="0" smtClean="0"/>
              <a:t>Pre-K and beginning readers</a:t>
            </a:r>
          </a:p>
          <a:p>
            <a:pPr lvl="1"/>
            <a:r>
              <a:rPr lang="en-US" dirty="0" smtClean="0"/>
              <a:t>Middle and High school audiences</a:t>
            </a:r>
          </a:p>
          <a:p>
            <a:pPr lvl="1"/>
            <a:r>
              <a:rPr lang="en-US" dirty="0" smtClean="0"/>
              <a:t>Further reach for struggling, on-level, and gifted readers</a:t>
            </a:r>
            <a:endParaRPr lang="en-US" dirty="0"/>
          </a:p>
        </p:txBody>
      </p:sp>
    </p:spTree>
    <p:extLst>
      <p:ext uri="{BB962C8B-B14F-4D97-AF65-F5344CB8AC3E}">
        <p14:creationId xmlns:p14="http://schemas.microsoft.com/office/powerpoint/2010/main" val="1474180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Slide Number Placeholder 5"/>
          <p:cNvSpPr>
            <a:spLocks noGrp="1"/>
          </p:cNvSpPr>
          <p:nvPr>
            <p:ph type="sldNum" sz="quarter" idx="4294967295"/>
          </p:nvPr>
        </p:nvSpPr>
        <p:spPr bwMode="auto">
          <a:xfrm>
            <a:off x="11561234" y="6496051"/>
            <a:ext cx="630767" cy="275167"/>
          </a:xfrm>
          <a:prstGeom prst="rect">
            <a:avLst/>
          </a:prstGeom>
          <a:ln>
            <a:miter lim="800000"/>
            <a:headEnd/>
            <a:tailEnd/>
          </a:ln>
        </p:spPr>
        <p:txBody>
          <a:bodyPr/>
          <a:lstStyle/>
          <a:p>
            <a:pPr defTabSz="855112" fontAlgn="base">
              <a:spcBef>
                <a:spcPct val="0"/>
              </a:spcBef>
              <a:spcAft>
                <a:spcPct val="0"/>
              </a:spcAft>
              <a:defRPr/>
            </a:pPr>
            <a:fld id="{0D08EF7E-45DD-4F21-BFA9-C1087E6EB8ED}" type="slidenum">
              <a:rPr lang="en-US" sz="1200">
                <a:solidFill>
                  <a:srgbClr val="FFFFFF"/>
                </a:solidFill>
                <a:latin typeface="Calibri" pitchFamily="34" charset="0"/>
                <a:cs typeface="Arial" charset="0"/>
              </a:rPr>
              <a:pPr defTabSz="855112" fontAlgn="base">
                <a:spcBef>
                  <a:spcPct val="0"/>
                </a:spcBef>
                <a:spcAft>
                  <a:spcPct val="0"/>
                </a:spcAft>
                <a:defRPr/>
              </a:pPr>
              <a:t>7</a:t>
            </a:fld>
            <a:endParaRPr lang="en-US" sz="1200" dirty="0">
              <a:solidFill>
                <a:srgbClr val="FFFFFF"/>
              </a:solidFill>
              <a:latin typeface="Calibri" pitchFamily="34" charset="0"/>
              <a:cs typeface="Arial" charset="0"/>
            </a:endParaRPr>
          </a:p>
        </p:txBody>
      </p:sp>
      <p:pic>
        <p:nvPicPr>
          <p:cNvPr id="7" name="Picture 2" descr="S:\Capstone Branding_Logos\Capstone Imprints\Capstone Press\Vertical\1 Color\CapstonePress_Vert_1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731" y="383676"/>
            <a:ext cx="1271615" cy="775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S:\Capstone Branding_Logos\Capstone Imprints\Compass Point Books\Vertical\1 Color\CompassPoint_Vert_1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556" y="1245764"/>
            <a:ext cx="1037448" cy="10348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S:\Capstone Branding_Logos\Capstone Imprints\Heinemann_Raintree\_main_logo\vertical\1_color\heineman-raintree_vert_1color_sm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756" y="2607606"/>
            <a:ext cx="1066171" cy="5849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S:\Capstone Branding_Logos\Capstone Imprints\Picture Window Books\Vertical\1 Color\PictureWindow_Vert_1Colo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471" y="3473372"/>
            <a:ext cx="882349" cy="9181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Capstone Branding_Logos\Capstone Imprints\Stone Arch Books\Vertical\1 Color\StoneArch_Vert_1Colo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9066" y="4720184"/>
            <a:ext cx="1258660" cy="5989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607763" y="0"/>
            <a:ext cx="9584236" cy="892552"/>
          </a:xfrm>
          <a:prstGeom prst="rect">
            <a:avLst/>
          </a:prstGeom>
          <a:solidFill>
            <a:srgbClr val="7030A0"/>
          </a:solidFill>
        </p:spPr>
        <p:txBody>
          <a:bodyPr wrap="square" numCol="1" rtlCol="0">
            <a:spAutoFit/>
          </a:bodyPr>
          <a:lstStyle/>
          <a:p>
            <a:pPr algn="ctr" defTabSz="855112" fontAlgn="base">
              <a:spcBef>
                <a:spcPct val="0"/>
              </a:spcBef>
              <a:spcAft>
                <a:spcPct val="0"/>
              </a:spcAft>
              <a:buClr>
                <a:srgbClr val="FDD626"/>
              </a:buClr>
            </a:pPr>
            <a:r>
              <a:rPr lang="en-US" sz="3467" dirty="0">
                <a:solidFill>
                  <a:srgbClr val="FFFFFF"/>
                </a:solidFill>
                <a:cs typeface="Arial" charset="0"/>
              </a:rPr>
              <a:t>Additional Publishers Available</a:t>
            </a:r>
          </a:p>
          <a:p>
            <a:pPr algn="ctr" defTabSz="855112" fontAlgn="base">
              <a:spcBef>
                <a:spcPct val="0"/>
              </a:spcBef>
              <a:spcAft>
                <a:spcPct val="0"/>
              </a:spcAft>
              <a:buClr>
                <a:srgbClr val="FDD626"/>
              </a:buClr>
            </a:pPr>
            <a:r>
              <a:rPr lang="en-US" sz="1733" dirty="0">
                <a:solidFill>
                  <a:srgbClr val="FFFFFF"/>
                </a:solidFill>
                <a:cs typeface="Arial" charset="0"/>
              </a:rPr>
              <a:t>-Elementary-				 		-Secondary-</a:t>
            </a:r>
          </a:p>
        </p:txBody>
      </p:sp>
      <p:sp>
        <p:nvSpPr>
          <p:cNvPr id="53" name="TextBox 52"/>
          <p:cNvSpPr txBox="1"/>
          <p:nvPr/>
        </p:nvSpPr>
        <p:spPr>
          <a:xfrm>
            <a:off x="2410807" y="-43843"/>
            <a:ext cx="196956" cy="7025898"/>
          </a:xfrm>
          <a:prstGeom prst="rect">
            <a:avLst/>
          </a:prstGeom>
          <a:solidFill>
            <a:srgbClr val="7030A0"/>
          </a:solidFill>
        </p:spPr>
        <p:txBody>
          <a:bodyPr wrap="square" numCol="1" rtlCol="0">
            <a:spAutoFit/>
          </a:bodyPr>
          <a:lstStyle/>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a:p>
            <a:pPr algn="ctr" defTabSz="855112" fontAlgn="base">
              <a:spcBef>
                <a:spcPct val="0"/>
              </a:spcBef>
              <a:spcAft>
                <a:spcPct val="0"/>
              </a:spcAft>
              <a:buClr>
                <a:srgbClr val="FDD626"/>
              </a:buClr>
            </a:pPr>
            <a:endParaRPr lang="en-US" sz="1733" dirty="0">
              <a:solidFill>
                <a:srgbClr val="FFFFFF"/>
              </a:solidFill>
              <a:cs typeface="Arial" charset="0"/>
            </a:endParaRPr>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7763" y="1023627"/>
            <a:ext cx="95758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descr="Screen Shot 2016-01-20 at 11.43.33 A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7640" y="5677945"/>
            <a:ext cx="1573032" cy="991929"/>
          </a:xfrm>
          <a:prstGeom prst="rect">
            <a:avLst/>
          </a:prstGeom>
        </p:spPr>
      </p:pic>
    </p:spTree>
    <p:extLst>
      <p:ext uri="{BB962C8B-B14F-4D97-AF65-F5344CB8AC3E}">
        <p14:creationId xmlns:p14="http://schemas.microsoft.com/office/powerpoint/2010/main" val="781827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mj-lt"/>
              </a:rPr>
              <a:t>Implementation Levels</a:t>
            </a:r>
            <a:endParaRPr lang="en-US" dirty="0">
              <a:latin typeface="+mj-lt"/>
            </a:endParaRPr>
          </a:p>
        </p:txBody>
      </p:sp>
      <p:graphicFrame>
        <p:nvGraphicFramePr>
          <p:cNvPr id="6" name="Diagram 5"/>
          <p:cNvGraphicFramePr/>
          <p:nvPr>
            <p:extLst/>
          </p:nvPr>
        </p:nvGraphicFramePr>
        <p:xfrm>
          <a:off x="1" y="1298369"/>
          <a:ext cx="12191999" cy="49718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0218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image6.png"/>
          <p:cNvPicPr/>
          <p:nvPr/>
        </p:nvPicPr>
        <p:blipFill>
          <a:blip r:embed="rId2">
            <a:extLst/>
          </a:blip>
          <a:stretch>
            <a:fillRect/>
          </a:stretch>
        </p:blipFill>
        <p:spPr>
          <a:xfrm>
            <a:off x="0" y="894079"/>
            <a:ext cx="5064317" cy="5162975"/>
          </a:xfrm>
          <a:prstGeom prst="rect">
            <a:avLst/>
          </a:prstGeom>
          <a:ln w="12700">
            <a:miter lim="400000"/>
          </a:ln>
        </p:spPr>
      </p:pic>
      <p:sp>
        <p:nvSpPr>
          <p:cNvPr id="185" name="Shape 185"/>
          <p:cNvSpPr>
            <a:spLocks noGrp="1"/>
          </p:cNvSpPr>
          <p:nvPr>
            <p:ph type="body" idx="1"/>
          </p:nvPr>
        </p:nvSpPr>
        <p:spPr>
          <a:xfrm>
            <a:off x="-1" y="0"/>
            <a:ext cx="5063071" cy="6858000"/>
          </a:xfrm>
          <a:prstGeom prst="rect">
            <a:avLst/>
          </a:prstGeom>
        </p:spPr>
        <p:txBody>
          <a:bodyPr lIns="60959" tIns="60959" rIns="60959" bIns="60959" anchor="t">
            <a:normAutofit/>
          </a:bodyPr>
          <a:lstStyle/>
          <a:p>
            <a:pPr lvl="0"/>
            <a:endParaRPr/>
          </a:p>
        </p:txBody>
      </p:sp>
      <p:sp>
        <p:nvSpPr>
          <p:cNvPr id="186" name="Shape 186"/>
          <p:cNvSpPr>
            <a:spLocks noGrp="1"/>
          </p:cNvSpPr>
          <p:nvPr>
            <p:ph type="sldNum" sz="quarter" idx="2"/>
          </p:nvPr>
        </p:nvSpPr>
        <p:spPr>
          <a:xfrm>
            <a:off x="11110384" y="6295135"/>
            <a:ext cx="630768" cy="329863"/>
          </a:xfrm>
          <a:prstGeom prst="rect">
            <a:avLst/>
          </a:prstGeom>
          <a:extLst>
            <a:ext uri="{C572A759-6A51-4108-AA02-DFA0A04FC94B}">
              <ma14:wrappingTextBoxFlag xmlns="" xmlns:ma14="http://schemas.microsoft.com/office/mac/drawingml/2011/main" val="1"/>
            </a:ext>
          </a:extLst>
        </p:spPr>
        <p:txBody>
          <a:bodyPr lIns="0" tIns="0" rIns="0" bIns="0" anchor="ctr">
            <a:normAutofit lnSpcReduction="10000"/>
          </a:bodyPr>
          <a:lstStyle/>
          <a:p>
            <a:pPr>
              <a:defRPr sz="1800">
                <a:solidFill>
                  <a:srgbClr val="000000"/>
                </a:solidFill>
              </a:defRPr>
            </a:pPr>
            <a:fld id="{86CB4B4D-7CA3-9044-876B-883B54F8677D}" type="slidenum">
              <a:rPr sz="2400">
                <a:solidFill>
                  <a:srgbClr val="000000"/>
                </a:solidFill>
              </a:rPr>
              <a:pPr>
                <a:defRPr sz="1800">
                  <a:solidFill>
                    <a:srgbClr val="000000"/>
                  </a:solidFill>
                </a:defRPr>
              </a:pPr>
              <a:t>9</a:t>
            </a:fld>
            <a:endParaRPr sz="2400">
              <a:solidFill>
                <a:srgbClr val="000000"/>
              </a:solidFill>
            </a:endParaRPr>
          </a:p>
        </p:txBody>
      </p:sp>
      <p:sp>
        <p:nvSpPr>
          <p:cNvPr id="187" name="Shape 187"/>
          <p:cNvSpPr>
            <a:spLocks noGrp="1"/>
          </p:cNvSpPr>
          <p:nvPr>
            <p:ph type="title"/>
          </p:nvPr>
        </p:nvSpPr>
        <p:spPr>
          <a:xfrm>
            <a:off x="5736168" y="428394"/>
            <a:ext cx="5619045" cy="912725"/>
          </a:xfrm>
          <a:prstGeom prst="rect">
            <a:avLst/>
          </a:prstGeom>
        </p:spPr>
        <p:txBody>
          <a:bodyPr lIns="0" tIns="0" rIns="0" bIns="0" anchor="ctr">
            <a:normAutofit/>
          </a:bodyPr>
          <a:lstStyle>
            <a:lvl1pPr>
              <a:defRPr sz="3600"/>
            </a:lvl1pPr>
          </a:lstStyle>
          <a:p>
            <a:pPr lvl="0">
              <a:defRPr sz="1800">
                <a:solidFill>
                  <a:srgbClr val="000000"/>
                </a:solidFill>
              </a:defRPr>
            </a:pPr>
            <a:r>
              <a:rPr sz="4800"/>
              <a:t>myON Solutions</a:t>
            </a:r>
          </a:p>
        </p:txBody>
      </p:sp>
      <p:sp>
        <p:nvSpPr>
          <p:cNvPr id="188" name="Shape 188"/>
          <p:cNvSpPr/>
          <p:nvPr/>
        </p:nvSpPr>
        <p:spPr>
          <a:xfrm>
            <a:off x="5904088" y="1625600"/>
            <a:ext cx="5847645" cy="3213187"/>
          </a:xfrm>
          <a:prstGeom prst="rect">
            <a:avLst/>
          </a:prstGeom>
          <a:ln w="12700">
            <a:miter lim="400000"/>
          </a:ln>
          <a:extLst>
            <a:ext uri="{C572A759-6A51-4108-AA02-DFA0A04FC94B}">
              <ma14:wrappingTextBoxFlag xmlns="" xmlns:ma14="http://schemas.microsoft.com/office/mac/drawingml/2011/main" val="1"/>
            </a:ext>
          </a:extLst>
        </p:spPr>
        <p:txBody>
          <a:bodyPr lIns="60959" rIns="60959">
            <a:spAutoFit/>
          </a:bodyPr>
          <a:lstStyle/>
          <a:p>
            <a:pPr marL="653126" indent="-653126" defTabSz="912260">
              <a:lnSpc>
                <a:spcPct val="90000"/>
              </a:lnSpc>
              <a:spcBef>
                <a:spcPts val="933"/>
              </a:spcBef>
              <a:buSzPct val="100000"/>
              <a:buFont typeface="Arial"/>
              <a:buChar char="•"/>
              <a:defRPr sz="1800">
                <a:solidFill>
                  <a:srgbClr val="000000"/>
                </a:solidFill>
              </a:defRPr>
            </a:pPr>
            <a:r>
              <a:rPr sz="3200" kern="0" dirty="0">
                <a:solidFill>
                  <a:srgbClr val="56565A"/>
                </a:solidFill>
                <a:latin typeface="Calibri"/>
                <a:ea typeface="Calibri"/>
                <a:cs typeface="Calibri"/>
                <a:sym typeface="Calibri"/>
              </a:rPr>
              <a:t>Achieving Reading Readiness</a:t>
            </a:r>
            <a:endParaRPr sz="1867" kern="0" dirty="0">
              <a:solidFill>
                <a:srgbClr val="56565A"/>
              </a:solidFill>
              <a:latin typeface="Calibri"/>
              <a:ea typeface="Calibri"/>
              <a:cs typeface="Calibri"/>
              <a:sym typeface="Calibri"/>
            </a:endParaRPr>
          </a:p>
          <a:p>
            <a:pPr marL="653126" indent="-653126" defTabSz="912260">
              <a:lnSpc>
                <a:spcPct val="90000"/>
              </a:lnSpc>
              <a:spcBef>
                <a:spcPts val="933"/>
              </a:spcBef>
              <a:buSzPct val="100000"/>
              <a:buFont typeface="Arial"/>
              <a:buChar char="•"/>
              <a:defRPr sz="1800">
                <a:solidFill>
                  <a:srgbClr val="000000"/>
                </a:solidFill>
              </a:defRPr>
            </a:pPr>
            <a:r>
              <a:rPr sz="3200" kern="0" dirty="0">
                <a:solidFill>
                  <a:srgbClr val="56565A"/>
                </a:solidFill>
                <a:latin typeface="Calibri"/>
                <a:ea typeface="Calibri"/>
                <a:cs typeface="Calibri"/>
                <a:sym typeface="Calibri"/>
              </a:rPr>
              <a:t>Succeeding with Standards</a:t>
            </a:r>
            <a:endParaRPr sz="1867" kern="0" dirty="0">
              <a:solidFill>
                <a:srgbClr val="56565A"/>
              </a:solidFill>
              <a:latin typeface="Calibri"/>
              <a:ea typeface="Calibri"/>
              <a:cs typeface="Calibri"/>
              <a:sym typeface="Calibri"/>
            </a:endParaRPr>
          </a:p>
          <a:p>
            <a:pPr marL="653126" indent="-653126" defTabSz="912260">
              <a:lnSpc>
                <a:spcPct val="90000"/>
              </a:lnSpc>
              <a:spcBef>
                <a:spcPts val="933"/>
              </a:spcBef>
              <a:buSzPct val="100000"/>
              <a:buFont typeface="Arial"/>
              <a:buChar char="•"/>
              <a:defRPr sz="1800">
                <a:solidFill>
                  <a:srgbClr val="000000"/>
                </a:solidFill>
              </a:defRPr>
            </a:pPr>
            <a:r>
              <a:rPr sz="3200" kern="0" dirty="0">
                <a:solidFill>
                  <a:srgbClr val="56565A"/>
                </a:solidFill>
                <a:latin typeface="Calibri"/>
                <a:ea typeface="Calibri"/>
                <a:cs typeface="Calibri"/>
                <a:sym typeface="Calibri"/>
              </a:rPr>
              <a:t>Transitioning to the Digital Classroom</a:t>
            </a:r>
            <a:endParaRPr sz="1867" kern="0" dirty="0">
              <a:solidFill>
                <a:srgbClr val="56565A"/>
              </a:solidFill>
              <a:latin typeface="Calibri"/>
              <a:ea typeface="Calibri"/>
              <a:cs typeface="Calibri"/>
              <a:sym typeface="Calibri"/>
            </a:endParaRPr>
          </a:p>
          <a:p>
            <a:pPr marL="653126" indent="-653126" defTabSz="912260">
              <a:lnSpc>
                <a:spcPct val="90000"/>
              </a:lnSpc>
              <a:spcBef>
                <a:spcPts val="933"/>
              </a:spcBef>
              <a:buSzPct val="100000"/>
              <a:buFont typeface="Arial"/>
              <a:buChar char="•"/>
              <a:defRPr sz="1800">
                <a:solidFill>
                  <a:srgbClr val="000000"/>
                </a:solidFill>
              </a:defRPr>
            </a:pPr>
            <a:r>
              <a:rPr sz="3200" kern="0" dirty="0">
                <a:solidFill>
                  <a:srgbClr val="56565A"/>
                </a:solidFill>
                <a:latin typeface="Calibri"/>
                <a:ea typeface="Calibri"/>
                <a:cs typeface="Calibri"/>
                <a:sym typeface="Calibri"/>
              </a:rPr>
              <a:t>Extending the School Day </a:t>
            </a:r>
            <a:endParaRPr sz="1867" kern="0" dirty="0">
              <a:solidFill>
                <a:srgbClr val="56565A"/>
              </a:solidFill>
              <a:latin typeface="Calibri"/>
              <a:ea typeface="Calibri"/>
              <a:cs typeface="Calibri"/>
              <a:sym typeface="Calibri"/>
            </a:endParaRPr>
          </a:p>
          <a:p>
            <a:pPr marL="653126" indent="-653126" defTabSz="912260">
              <a:lnSpc>
                <a:spcPct val="90000"/>
              </a:lnSpc>
              <a:spcBef>
                <a:spcPts val="933"/>
              </a:spcBef>
              <a:buSzPct val="100000"/>
              <a:buFont typeface="Arial"/>
              <a:buChar char="•"/>
              <a:defRPr sz="1800">
                <a:solidFill>
                  <a:srgbClr val="000000"/>
                </a:solidFill>
              </a:defRPr>
            </a:pPr>
            <a:r>
              <a:rPr lang="en-US" sz="3200" kern="0" dirty="0">
                <a:solidFill>
                  <a:srgbClr val="56565A"/>
                </a:solidFill>
                <a:latin typeface="Calibri"/>
                <a:ea typeface="Calibri"/>
                <a:cs typeface="Calibri"/>
                <a:sym typeface="Calibri"/>
              </a:rPr>
              <a:t>Growing </a:t>
            </a:r>
            <a:r>
              <a:rPr sz="3200" kern="0" dirty="0">
                <a:solidFill>
                  <a:srgbClr val="56565A"/>
                </a:solidFill>
                <a:latin typeface="Calibri"/>
                <a:ea typeface="Calibri"/>
                <a:cs typeface="Calibri"/>
                <a:sym typeface="Calibri"/>
              </a:rPr>
              <a:t>a Culture of Reading</a:t>
            </a:r>
          </a:p>
        </p:txBody>
      </p:sp>
    </p:spTree>
    <p:extLst>
      <p:ext uri="{BB962C8B-B14F-4D97-AF65-F5344CB8AC3E}">
        <p14:creationId xmlns:p14="http://schemas.microsoft.com/office/powerpoint/2010/main" val="15721976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189"/>
                                        </p:tgtEl>
                                        <p:attrNameLst>
                                          <p:attrName>r</p:attrName>
                                        </p:attrNameLst>
                                      </p:cBhvr>
                                    </p:animRot>
                                  </p:childTnLst>
                                </p:cTn>
                              </p:par>
                            </p:childTnLst>
                          </p:cTn>
                        </p:par>
                        <p:par>
                          <p:cTn id="7" fill="hold">
                            <p:stCondLst>
                              <p:cond delay="2000"/>
                            </p:stCondLst>
                            <p:childTnLst>
                              <p:par>
                                <p:cTn id="8" presetID="8" presetClass="emph" presetSubtype="0" accel="48000" decel="48000" fill="hold" nodeType="afterEffect">
                                  <p:stCondLst>
                                    <p:cond delay="0"/>
                                  </p:stCondLst>
                                  <p:childTnLst>
                                    <p:animRot by="5400000">
                                      <p:cBhvr>
                                        <p:cTn id="9" dur="5000" fill="hold"/>
                                        <p:tgtEl>
                                          <p:spTgt spid="189"/>
                                        </p:tgtEl>
                                        <p:attrNameLst>
                                          <p:attrName>r</p:attrName>
                                        </p:attrNameLst>
                                      </p:cBhvr>
                                    </p:animRot>
                                  </p:childTnLst>
                                </p:cTn>
                              </p:par>
                            </p:childTnLst>
                          </p:cTn>
                        </p:par>
                        <p:par>
                          <p:cTn id="10" fill="hold">
                            <p:stCondLst>
                              <p:cond delay="7000"/>
                            </p:stCondLst>
                            <p:childTnLst>
                              <p:par>
                                <p:cTn id="11" presetID="8" presetClass="emph" presetSubtype="0" accel="48000" decel="50000" fill="hold" nodeType="afterEffect">
                                  <p:stCondLst>
                                    <p:cond delay="0"/>
                                  </p:stCondLst>
                                  <p:childTnLst>
                                    <p:animRot by="5400000">
                                      <p:cBhvr>
                                        <p:cTn id="12" dur="5000" fill="hold"/>
                                        <p:tgtEl>
                                          <p:spTgt spid="189"/>
                                        </p:tgtEl>
                                        <p:attrNameLst>
                                          <p:attrName>r</p:attrName>
                                        </p:attrNameLst>
                                      </p:cBhvr>
                                    </p:animRot>
                                  </p:childTnLst>
                                </p:cTn>
                              </p:par>
                            </p:childTnLst>
                          </p:cTn>
                        </p:par>
                        <p:par>
                          <p:cTn id="13" fill="hold">
                            <p:stCondLst>
                              <p:cond delay="12000"/>
                            </p:stCondLst>
                            <p:childTnLst>
                              <p:par>
                                <p:cTn id="14" presetID="8" presetClass="emph" presetSubtype="0" accel="48000" decel="50000" fill="hold" nodeType="afterEffect">
                                  <p:stCondLst>
                                    <p:cond delay="0"/>
                                  </p:stCondLst>
                                  <p:childTnLst>
                                    <p:animRot by="5400000">
                                      <p:cBhvr>
                                        <p:cTn id="15" dur="5000" fill="hold"/>
                                        <p:tgtEl>
                                          <p:spTgt spid="1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8_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9_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0_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1_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Default">
  <a:themeElements>
    <a:clrScheme name="Default">
      <a:dk1>
        <a:srgbClr val="FFFFFF"/>
      </a:dk1>
      <a:lt1>
        <a:srgbClr val="FFFFFF"/>
      </a:lt1>
      <a:dk2>
        <a:srgbClr val="A7A7A7"/>
      </a:dk2>
      <a:lt2>
        <a:srgbClr val="535353"/>
      </a:lt2>
      <a:accent1>
        <a:srgbClr val="5C3B97"/>
      </a:accent1>
      <a:accent2>
        <a:srgbClr val="EE2738"/>
      </a:accent2>
      <a:accent3>
        <a:srgbClr val="1E9DE9"/>
      </a:accent3>
      <a:accent4>
        <a:srgbClr val="FDD626"/>
      </a:accent4>
      <a:accent5>
        <a:srgbClr val="A6CA36"/>
      </a:accent5>
      <a:accent6>
        <a:srgbClr val="8E7815"/>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4B2B0"/>
        </a:solidFill>
        <a:ln w="12700" cap="flat">
          <a:solidFill>
            <a:srgbClr val="5C3B97"/>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641350" rtl="0" fontAlgn="auto" latinLnBrk="1" hangingPunct="0">
          <a:lnSpc>
            <a:spcPct val="100000"/>
          </a:lnSpc>
          <a:spcBef>
            <a:spcPts val="0"/>
          </a:spcBef>
          <a:spcAft>
            <a:spcPts val="0"/>
          </a:spcAft>
          <a:buClrTx/>
          <a:buSzTx/>
          <a:buFontTx/>
          <a:buNone/>
          <a:tabLst/>
          <a:defRPr kumimoji="0" sz="1300" b="0" i="0" u="none" strike="noStrike" cap="none" spc="0" normalizeH="0" baseline="0">
            <a:ln>
              <a:noFill/>
            </a:ln>
            <a:solidFill>
              <a:srgbClr val="FFFFFF"/>
            </a:solidFill>
            <a:effectLst/>
            <a:uFillTx/>
            <a:latin typeface="Calibri Light"/>
            <a:ea typeface="Calibri Light"/>
            <a:cs typeface="Calibri Light"/>
            <a:sym typeface="Calibri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C3B97"/>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641350" rtl="0" fontAlgn="auto" latinLnBrk="1" hangingPunct="0">
          <a:lnSpc>
            <a:spcPct val="100000"/>
          </a:lnSpc>
          <a:spcBef>
            <a:spcPts val="0"/>
          </a:spcBef>
          <a:spcAft>
            <a:spcPts val="0"/>
          </a:spcAft>
          <a:buClrTx/>
          <a:buSzTx/>
          <a:buFontTx/>
          <a:buNone/>
          <a:tabLst/>
          <a:defRPr kumimoji="0" sz="1300" b="0" i="0" u="none" strike="noStrike" cap="none" spc="0" normalizeH="0" baseline="0">
            <a:ln>
              <a:noFill/>
            </a:ln>
            <a:solidFill>
              <a:srgbClr val="FFFFFF"/>
            </a:solidFill>
            <a:effectLst/>
            <a:uFillTx/>
            <a:latin typeface="Calibri Light"/>
            <a:ea typeface="Calibri Light"/>
            <a:cs typeface="Calibri Light"/>
            <a:sym typeface="Calibri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12_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13_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myON2013">
  <a:themeElements>
    <a:clrScheme name="Custom 4">
      <a:dk1>
        <a:srgbClr val="000000"/>
      </a:dk1>
      <a:lt1>
        <a:sysClr val="window" lastClr="FFFFFF"/>
      </a:lt1>
      <a:dk2>
        <a:srgbClr val="5F3B85"/>
      </a:dk2>
      <a:lt2>
        <a:srgbClr val="FFFFFF"/>
      </a:lt2>
      <a:accent1>
        <a:srgbClr val="129CEB"/>
      </a:accent1>
      <a:accent2>
        <a:srgbClr val="A5CC2A"/>
      </a:accent2>
      <a:accent3>
        <a:srgbClr val="F38117"/>
      </a:accent3>
      <a:accent4>
        <a:srgbClr val="96007C"/>
      </a:accent4>
      <a:accent5>
        <a:srgbClr val="E60079"/>
      </a:accent5>
      <a:accent6>
        <a:srgbClr val="FFD700"/>
      </a:accent6>
      <a:hlink>
        <a:srgbClr val="DB1122"/>
      </a:hlink>
      <a:folHlink>
        <a:srgbClr val="008D9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5_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7_2015-ProductOverview">
  <a:themeElements>
    <a:clrScheme name="Custom 6">
      <a:dk1>
        <a:srgbClr val="FFFFFF"/>
      </a:dk1>
      <a:lt1>
        <a:srgbClr val="B4B2B0"/>
      </a:lt1>
      <a:dk2>
        <a:srgbClr val="56565A"/>
      </a:dk2>
      <a:lt2>
        <a:srgbClr val="FFFFFF"/>
      </a:lt2>
      <a:accent1>
        <a:srgbClr val="5C3B97"/>
      </a:accent1>
      <a:accent2>
        <a:srgbClr val="EE2738"/>
      </a:accent2>
      <a:accent3>
        <a:srgbClr val="1E9DE9"/>
      </a:accent3>
      <a:accent4>
        <a:srgbClr val="FDD626"/>
      </a:accent4>
      <a:accent5>
        <a:srgbClr val="A6CA36"/>
      </a:accent5>
      <a:accent6>
        <a:srgbClr val="FDD626"/>
      </a:accent6>
      <a:hlink>
        <a:srgbClr val="5C3E95"/>
      </a:hlink>
      <a:folHlink>
        <a:srgbClr val="EB293C"/>
      </a:folHlink>
    </a:clrScheme>
    <a:fontScheme name="Custom 31">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928</Words>
  <Application>Microsoft Office PowerPoint</Application>
  <PresentationFormat>Custom</PresentationFormat>
  <Paragraphs>131</Paragraphs>
  <Slides>16</Slides>
  <Notes>13</Notes>
  <HiddenSlides>0</HiddenSlides>
  <MMClips>0</MMClips>
  <ScaleCrop>false</ScaleCrop>
  <HeadingPairs>
    <vt:vector size="4" baseType="variant">
      <vt:variant>
        <vt:lpstr>Theme</vt:lpstr>
      </vt:variant>
      <vt:variant>
        <vt:i4>16</vt:i4>
      </vt:variant>
      <vt:variant>
        <vt:lpstr>Slide Titles</vt:lpstr>
      </vt:variant>
      <vt:variant>
        <vt:i4>16</vt:i4>
      </vt:variant>
    </vt:vector>
  </HeadingPairs>
  <TitlesOfParts>
    <vt:vector size="32" baseType="lpstr">
      <vt:lpstr>1_2015-ProductOverview</vt:lpstr>
      <vt:lpstr>2015-ProductOverview</vt:lpstr>
      <vt:lpstr>2_2015-ProductOverview</vt:lpstr>
      <vt:lpstr>3_2015-ProductOverview</vt:lpstr>
      <vt:lpstr>myON2013</vt:lpstr>
      <vt:lpstr>4_2015-ProductOverview</vt:lpstr>
      <vt:lpstr>5_2015-ProductOverview</vt:lpstr>
      <vt:lpstr>6_2015-ProductOverview</vt:lpstr>
      <vt:lpstr>7_2015-ProductOverview</vt:lpstr>
      <vt:lpstr>8_2015-ProductOverview</vt:lpstr>
      <vt:lpstr>9_2015-ProductOverview</vt:lpstr>
      <vt:lpstr>10_2015-ProductOverview</vt:lpstr>
      <vt:lpstr>11_2015-ProductOverview</vt:lpstr>
      <vt:lpstr>Default</vt:lpstr>
      <vt:lpstr>12_2015-ProductOverview</vt:lpstr>
      <vt:lpstr>13_2015-ProductOverview</vt:lpstr>
      <vt:lpstr>PowerPoint Presentation</vt:lpstr>
      <vt:lpstr>PowerPoint Presentation</vt:lpstr>
      <vt:lpstr>What is myON?</vt:lpstr>
      <vt:lpstr>The Five Pillars of myON</vt:lpstr>
      <vt:lpstr>myON: K-12 Personalized Literacy, Online</vt:lpstr>
      <vt:lpstr>Add More Content for Your Students</vt:lpstr>
      <vt:lpstr>PowerPoint Presentation</vt:lpstr>
      <vt:lpstr>Implementation Levels</vt:lpstr>
      <vt:lpstr>myON Solutions</vt:lpstr>
      <vt:lpstr>myON Applications for Instruction</vt:lpstr>
      <vt:lpstr>How it works</vt:lpstr>
      <vt:lpstr>Interest Inventory</vt:lpstr>
      <vt:lpstr>Placement Exam (K-1)</vt:lpstr>
      <vt:lpstr>Placement Exam (Grades 2-12)</vt:lpstr>
      <vt:lpstr>PowerPoint Presentation</vt:lpstr>
      <vt:lpstr>PowerPoint Presentation</vt:lpstr>
    </vt:vector>
  </TitlesOfParts>
  <Company>Coughlan Companies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Shell</dc:creator>
  <cp:lastModifiedBy>Hawley, Patricia</cp:lastModifiedBy>
  <cp:revision>3</cp:revision>
  <cp:lastPrinted>2016-09-21T17:58:55Z</cp:lastPrinted>
  <dcterms:created xsi:type="dcterms:W3CDTF">2016-09-21T16:36:07Z</dcterms:created>
  <dcterms:modified xsi:type="dcterms:W3CDTF">2016-09-21T18:01:10Z</dcterms:modified>
</cp:coreProperties>
</file>