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80" r:id="rId5"/>
    <p:sldId id="284" r:id="rId6"/>
    <p:sldId id="267" r:id="rId7"/>
    <p:sldId id="272" r:id="rId8"/>
    <p:sldId id="265" r:id="rId9"/>
    <p:sldId id="270" r:id="rId10"/>
    <p:sldId id="277" r:id="rId11"/>
    <p:sldId id="262" r:id="rId12"/>
    <p:sldId id="269" r:id="rId13"/>
    <p:sldId id="268" r:id="rId14"/>
    <p:sldId id="264" r:id="rId15"/>
    <p:sldId id="282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3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8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3F1D-CB4F-415F-A1F8-392FF064BA7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BB95-371A-4C48-AF0A-81D5ABF9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lumMod val="10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leanm\AppData\Local\Temp\wcLogo W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05975"/>
            <a:ext cx="2743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/>
              <a:t>Warren County School District</a:t>
            </a:r>
            <a:br>
              <a:rPr lang="en-US" b="1" dirty="0" smtClean="0"/>
            </a:br>
            <a:r>
              <a:rPr lang="en-US" b="1" dirty="0" smtClean="0"/>
              <a:t>Overview of Boiler Systems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533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Prepared by: Department of Buildings &amp; Grounds</a:t>
            </a:r>
          </a:p>
          <a:p>
            <a:r>
              <a:rPr lang="en-US" dirty="0" smtClean="0"/>
              <a:t>October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Beaty</a:t>
            </a:r>
            <a:r>
              <a:rPr lang="en-US" dirty="0" smtClean="0"/>
              <a:t> Warren Middle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3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1983 (2) &amp; 1991(1)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1 &amp; 2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4050"/>
            <a:ext cx="3835400" cy="287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Middle Senior High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914400" y="533400"/>
            <a:ext cx="3642255" cy="273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steam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1980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1</a:t>
            </a: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3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Sheffield Area Middle / High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1975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Sheffield Elementary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1981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Grove Elementary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1986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Area High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3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1982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County Career Center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Peerless, 1971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3200400"/>
            <a:ext cx="4038600" cy="29257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Boiler Rating </a:t>
            </a:r>
            <a:r>
              <a:rPr lang="en-US" u="sng" dirty="0" smtClean="0"/>
              <a:t>System:</a:t>
            </a:r>
          </a:p>
          <a:p>
            <a:pPr marL="0" indent="0" algn="ctr">
              <a:buNone/>
            </a:pPr>
            <a:r>
              <a:rPr lang="en-US" sz="1700" dirty="0" smtClean="0"/>
              <a:t>(based on age and efficiency)</a:t>
            </a:r>
            <a:endParaRPr lang="en-US" sz="1700" dirty="0" smtClean="0"/>
          </a:p>
          <a:p>
            <a:pPr marL="0" indent="0">
              <a:buNone/>
            </a:pPr>
            <a:r>
              <a:rPr lang="en-US" dirty="0" smtClean="0"/>
              <a:t>	4	Best</a:t>
            </a:r>
          </a:p>
          <a:p>
            <a:pPr marL="0" indent="0">
              <a:buNone/>
            </a:pPr>
            <a:r>
              <a:rPr lang="en-US" dirty="0" smtClean="0"/>
              <a:t>	3	Good</a:t>
            </a:r>
          </a:p>
          <a:p>
            <a:pPr marL="0" indent="0">
              <a:buNone/>
            </a:pPr>
            <a:r>
              <a:rPr lang="en-US" dirty="0" smtClean="0"/>
              <a:t>	2	Fair</a:t>
            </a:r>
          </a:p>
          <a:p>
            <a:pPr marL="0" indent="0">
              <a:buNone/>
            </a:pPr>
            <a:r>
              <a:rPr lang="en-US" dirty="0" smtClean="0"/>
              <a:t>	1	Poor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09601"/>
            <a:ext cx="4038600" cy="2590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Gill Sans Ultra Bold" pitchFamily="34" charset="0"/>
              </a:rPr>
              <a:t>The average life cycle of a boiler is 25 years.</a:t>
            </a:r>
          </a:p>
          <a:p>
            <a:pPr marL="0" indent="0" algn="r">
              <a:buNone/>
            </a:pPr>
            <a:r>
              <a:rPr lang="en-US" sz="1100" dirty="0" smtClean="0"/>
              <a:t>- Source: </a:t>
            </a:r>
            <a:r>
              <a:rPr lang="en-US" sz="1100" dirty="0" err="1" smtClean="0"/>
              <a:t>EnergyStar</a:t>
            </a:r>
            <a:r>
              <a:rPr lang="en-US" sz="1100" dirty="0" smtClean="0"/>
              <a:t> Website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Russell Elementary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RBI, 2003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Area Elementary Center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3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RBI, 2003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County Career &amp; Technical Center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2006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Youngsville High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modulating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Patterson-Kelley, 2010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Street Early Learning Center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Patterson-Kelley, 1999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Youngsville Elementary Middle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3 hot water boilers	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Patterson-Kelley, 1999 (2) &amp; 2001 (1)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3</a:t>
            </a: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800" y="2057400"/>
            <a:ext cx="3592512" cy="269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1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Allegheny Valley Elementary School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Amount / Type:</a:t>
            </a:r>
            <a:r>
              <a:rPr lang="en-US" dirty="0" smtClean="0"/>
              <a:t>	2 hot water boilers</a:t>
            </a:r>
          </a:p>
          <a:p>
            <a:r>
              <a:rPr lang="en-US" b="1" dirty="0" smtClean="0"/>
              <a:t>Manufacturer / Year:</a:t>
            </a:r>
            <a:r>
              <a:rPr lang="en-US" dirty="0" smtClean="0"/>
              <a:t>	Weil McLain, 1996</a:t>
            </a:r>
          </a:p>
          <a:p>
            <a:r>
              <a:rPr lang="en-US" b="1" dirty="0" smtClean="0"/>
              <a:t>Rating:</a:t>
            </a:r>
            <a:r>
              <a:rPr lang="en-US" dirty="0" smtClean="0"/>
              <a:t>		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156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Warren County School District Overview of Boiler Systems</vt:lpstr>
      <vt:lpstr>PowerPoint Presentation</vt:lpstr>
      <vt:lpstr>Russell Elementary School</vt:lpstr>
      <vt:lpstr>Warren Area Elementary Center</vt:lpstr>
      <vt:lpstr>Warren County Career &amp; Technical Center</vt:lpstr>
      <vt:lpstr>Youngsville High School</vt:lpstr>
      <vt:lpstr>South Street Early Learning Center</vt:lpstr>
      <vt:lpstr>Youngsville Elementary Middle School</vt:lpstr>
      <vt:lpstr>Allegheny Valley Elementary School</vt:lpstr>
      <vt:lpstr>Beaty Warren Middle School</vt:lpstr>
      <vt:lpstr>Eisenhower Middle Senior High School</vt:lpstr>
      <vt:lpstr>Sheffield Area Middle / High School</vt:lpstr>
      <vt:lpstr>Sheffield Elementary School</vt:lpstr>
      <vt:lpstr>Sugar Grove Elementary School</vt:lpstr>
      <vt:lpstr>Warren Area High School</vt:lpstr>
      <vt:lpstr>Warren County Career Center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McLean, Melissa</dc:creator>
  <cp:lastModifiedBy>McLean, Melissa</cp:lastModifiedBy>
  <cp:revision>15</cp:revision>
  <dcterms:created xsi:type="dcterms:W3CDTF">2011-10-24T14:52:34Z</dcterms:created>
  <dcterms:modified xsi:type="dcterms:W3CDTF">2011-10-24T19:22:56Z</dcterms:modified>
</cp:coreProperties>
</file>