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11.xml" ContentType="application/vnd.openxmlformats-officedocument.presentationml.notesSlid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66" r:id="rId5"/>
    <p:sldId id="690" r:id="rId6"/>
    <p:sldId id="692" r:id="rId7"/>
    <p:sldId id="691" r:id="rId8"/>
    <p:sldId id="693" r:id="rId9"/>
    <p:sldId id="694" r:id="rId10"/>
    <p:sldId id="695" r:id="rId11"/>
    <p:sldId id="696" r:id="rId12"/>
    <p:sldId id="697" r:id="rId13"/>
    <p:sldId id="700" r:id="rId14"/>
    <p:sldId id="698" r:id="rId15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89B1136C-95F7-4940-9416-921A2FADDE0E}">
          <p14:sldIdLst>
            <p14:sldId id="266"/>
            <p14:sldId id="690"/>
            <p14:sldId id="692"/>
            <p14:sldId id="691"/>
            <p14:sldId id="693"/>
            <p14:sldId id="694"/>
            <p14:sldId id="695"/>
            <p14:sldId id="696"/>
            <p14:sldId id="697"/>
            <p14:sldId id="700"/>
            <p14:sldId id="69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andra Rode" initials="AR" lastIdx="1" clrIdx="0">
    <p:extLst>
      <p:ext uri="{19B8F6BF-5375-455C-9EA6-DF929625EA0E}">
        <p15:presenceInfo xmlns:p15="http://schemas.microsoft.com/office/powerpoint/2012/main" userId="Alexandra Rod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5353"/>
    <a:srgbClr val="CFD2D5"/>
    <a:srgbClr val="CDD0D3"/>
    <a:srgbClr val="5EC6F4"/>
    <a:srgbClr val="6BA7C2"/>
    <a:srgbClr val="B9E5F0"/>
    <a:srgbClr val="C5DBC6"/>
    <a:srgbClr val="FFA7A6"/>
    <a:srgbClr val="FED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06B4B2-7E24-42F9-B201-38E4057DE566}" v="222" dt="2021-02-18T16:13:56.225"/>
    <p1510:client id="{B425E849-84AD-4C8C-BC36-0AEA7D58B5E1}" v="230" dt="2021-02-18T16:46:40.0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5" autoAdjust="0"/>
    <p:restoredTop sz="96349" autoAdjust="0"/>
  </p:normalViewPr>
  <p:slideViewPr>
    <p:cSldViewPr snapToGrid="0">
      <p:cViewPr varScale="1">
        <p:scale>
          <a:sx n="111" d="100"/>
          <a:sy n="111" d="100"/>
        </p:scale>
        <p:origin x="148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ra Rode" userId="4db755b5-7590-4752-b2dd-eb7051fc9079" providerId="ADAL" clId="{6A06B4B2-7E24-42F9-B201-38E4057DE566}"/>
    <pc:docChg chg="undo custSel addSld delSld modSld modSection">
      <pc:chgData name="Alexandra Rode" userId="4db755b5-7590-4752-b2dd-eb7051fc9079" providerId="ADAL" clId="{6A06B4B2-7E24-42F9-B201-38E4057DE566}" dt="2021-02-18T16:08:49.115" v="547" actId="1037"/>
      <pc:docMkLst>
        <pc:docMk/>
      </pc:docMkLst>
      <pc:sldChg chg="modSp mod">
        <pc:chgData name="Alexandra Rode" userId="4db755b5-7590-4752-b2dd-eb7051fc9079" providerId="ADAL" clId="{6A06B4B2-7E24-42F9-B201-38E4057DE566}" dt="2021-02-18T15:27:00.220" v="93" actId="20577"/>
        <pc:sldMkLst>
          <pc:docMk/>
          <pc:sldMk cId="4016699699" sldId="266"/>
        </pc:sldMkLst>
        <pc:spChg chg="mod">
          <ac:chgData name="Alexandra Rode" userId="4db755b5-7590-4752-b2dd-eb7051fc9079" providerId="ADAL" clId="{6A06B4B2-7E24-42F9-B201-38E4057DE566}" dt="2021-02-18T15:27:00.220" v="93" actId="20577"/>
          <ac:spMkLst>
            <pc:docMk/>
            <pc:sldMk cId="4016699699" sldId="266"/>
            <ac:spMk id="11" creationId="{00000000-0000-0000-0000-000000000000}"/>
          </ac:spMkLst>
        </pc:spChg>
      </pc:sldChg>
      <pc:sldChg chg="addSp modSp mod">
        <pc:chgData name="Alexandra Rode" userId="4db755b5-7590-4752-b2dd-eb7051fc9079" providerId="ADAL" clId="{6A06B4B2-7E24-42F9-B201-38E4057DE566}" dt="2021-02-18T15:26:43.712" v="68" actId="20577"/>
        <pc:sldMkLst>
          <pc:docMk/>
          <pc:sldMk cId="3437245540" sldId="690"/>
        </pc:sldMkLst>
        <pc:spChg chg="add mod">
          <ac:chgData name="Alexandra Rode" userId="4db755b5-7590-4752-b2dd-eb7051fc9079" providerId="ADAL" clId="{6A06B4B2-7E24-42F9-B201-38E4057DE566}" dt="2021-02-18T15:26:32.418" v="40" actId="1076"/>
          <ac:spMkLst>
            <pc:docMk/>
            <pc:sldMk cId="3437245540" sldId="690"/>
            <ac:spMk id="24" creationId="{79D06F28-D2CA-4780-87FC-442F27FC52CB}"/>
          </ac:spMkLst>
        </pc:spChg>
        <pc:spChg chg="add mod">
          <ac:chgData name="Alexandra Rode" userId="4db755b5-7590-4752-b2dd-eb7051fc9079" providerId="ADAL" clId="{6A06B4B2-7E24-42F9-B201-38E4057DE566}" dt="2021-02-18T15:26:43.712" v="68" actId="20577"/>
          <ac:spMkLst>
            <pc:docMk/>
            <pc:sldMk cId="3437245540" sldId="690"/>
            <ac:spMk id="25" creationId="{84DCCFC2-57C6-444C-9FA9-B24C539CBE48}"/>
          </ac:spMkLst>
        </pc:spChg>
      </pc:sldChg>
      <pc:sldChg chg="modSp mod">
        <pc:chgData name="Alexandra Rode" userId="4db755b5-7590-4752-b2dd-eb7051fc9079" providerId="ADAL" clId="{6A06B4B2-7E24-42F9-B201-38E4057DE566}" dt="2021-02-18T16:08:49.115" v="547" actId="1037"/>
        <pc:sldMkLst>
          <pc:docMk/>
          <pc:sldMk cId="3564849195" sldId="691"/>
        </pc:sldMkLst>
        <pc:spChg chg="mod">
          <ac:chgData name="Alexandra Rode" userId="4db755b5-7590-4752-b2dd-eb7051fc9079" providerId="ADAL" clId="{6A06B4B2-7E24-42F9-B201-38E4057DE566}" dt="2021-02-18T16:08:21.372" v="530" actId="1037"/>
          <ac:spMkLst>
            <pc:docMk/>
            <pc:sldMk cId="3564849195" sldId="691"/>
            <ac:spMk id="48" creationId="{00000000-0008-0000-0100-000012000000}"/>
          </ac:spMkLst>
        </pc:spChg>
        <pc:spChg chg="mod">
          <ac:chgData name="Alexandra Rode" userId="4db755b5-7590-4752-b2dd-eb7051fc9079" providerId="ADAL" clId="{6A06B4B2-7E24-42F9-B201-38E4057DE566}" dt="2021-02-18T16:08:28.862" v="535" actId="1037"/>
          <ac:spMkLst>
            <pc:docMk/>
            <pc:sldMk cId="3564849195" sldId="691"/>
            <ac:spMk id="65" creationId="{00000000-0008-0000-0100-000013000000}"/>
          </ac:spMkLst>
        </pc:spChg>
        <pc:spChg chg="mod">
          <ac:chgData name="Alexandra Rode" userId="4db755b5-7590-4752-b2dd-eb7051fc9079" providerId="ADAL" clId="{6A06B4B2-7E24-42F9-B201-38E4057DE566}" dt="2021-02-18T16:08:42.718" v="541" actId="1037"/>
          <ac:spMkLst>
            <pc:docMk/>
            <pc:sldMk cId="3564849195" sldId="691"/>
            <ac:spMk id="66" creationId="{00000000-0008-0000-0100-00000F000000}"/>
          </ac:spMkLst>
        </pc:spChg>
        <pc:spChg chg="mod">
          <ac:chgData name="Alexandra Rode" userId="4db755b5-7590-4752-b2dd-eb7051fc9079" providerId="ADAL" clId="{6A06B4B2-7E24-42F9-B201-38E4057DE566}" dt="2021-02-18T16:08:49.115" v="547" actId="1037"/>
          <ac:spMkLst>
            <pc:docMk/>
            <pc:sldMk cId="3564849195" sldId="691"/>
            <ac:spMk id="67" creationId="{00000000-0008-0000-0100-000010000000}"/>
          </ac:spMkLst>
        </pc:spChg>
        <pc:spChg chg="mod">
          <ac:chgData name="Alexandra Rode" userId="4db755b5-7590-4752-b2dd-eb7051fc9079" providerId="ADAL" clId="{6A06B4B2-7E24-42F9-B201-38E4057DE566}" dt="2021-02-18T16:07:35.371" v="521" actId="1035"/>
          <ac:spMkLst>
            <pc:docMk/>
            <pc:sldMk cId="3564849195" sldId="691"/>
            <ac:spMk id="68" creationId="{00000000-0008-0000-0100-00000C000000}"/>
          </ac:spMkLst>
        </pc:spChg>
        <pc:spChg chg="mod">
          <ac:chgData name="Alexandra Rode" userId="4db755b5-7590-4752-b2dd-eb7051fc9079" providerId="ADAL" clId="{6A06B4B2-7E24-42F9-B201-38E4057DE566}" dt="2021-02-18T16:08:35.156" v="538" actId="1037"/>
          <ac:spMkLst>
            <pc:docMk/>
            <pc:sldMk cId="3564849195" sldId="691"/>
            <ac:spMk id="69" creationId="{00000000-0008-0000-0100-00000D000000}"/>
          </ac:spMkLst>
        </pc:spChg>
        <pc:spChg chg="mod">
          <ac:chgData name="Alexandra Rode" userId="4db755b5-7590-4752-b2dd-eb7051fc9079" providerId="ADAL" clId="{6A06B4B2-7E24-42F9-B201-38E4057DE566}" dt="2021-02-18T16:06:49.385" v="490" actId="1037"/>
          <ac:spMkLst>
            <pc:docMk/>
            <pc:sldMk cId="3564849195" sldId="691"/>
            <ac:spMk id="70" creationId="{00000000-0008-0000-0100-000005000000}"/>
          </ac:spMkLst>
        </pc:spChg>
        <pc:spChg chg="mod">
          <ac:chgData name="Alexandra Rode" userId="4db755b5-7590-4752-b2dd-eb7051fc9079" providerId="ADAL" clId="{6A06B4B2-7E24-42F9-B201-38E4057DE566}" dt="2021-02-18T16:06:29.006" v="484" actId="1037"/>
          <ac:spMkLst>
            <pc:docMk/>
            <pc:sldMk cId="3564849195" sldId="691"/>
            <ac:spMk id="72" creationId="{00000000-0008-0000-0100-000003000000}"/>
          </ac:spMkLst>
        </pc:spChg>
        <pc:grpChg chg="mod">
          <ac:chgData name="Alexandra Rode" userId="4db755b5-7590-4752-b2dd-eb7051fc9079" providerId="ADAL" clId="{6A06B4B2-7E24-42F9-B201-38E4057DE566}" dt="2021-02-18T16:05:25.807" v="472" actId="1037"/>
          <ac:grpSpMkLst>
            <pc:docMk/>
            <pc:sldMk cId="3564849195" sldId="691"/>
            <ac:grpSpMk id="5" creationId="{4C509070-C53E-464B-8056-4F205970A4D6}"/>
          </ac:grpSpMkLst>
        </pc:grpChg>
      </pc:sldChg>
      <pc:sldChg chg="modSp mod">
        <pc:chgData name="Alexandra Rode" userId="4db755b5-7590-4752-b2dd-eb7051fc9079" providerId="ADAL" clId="{6A06B4B2-7E24-42F9-B201-38E4057DE566}" dt="2021-02-18T16:03:29.538" v="462" actId="14100"/>
        <pc:sldMkLst>
          <pc:docMk/>
          <pc:sldMk cId="2108257739" sldId="692"/>
        </pc:sldMkLst>
        <pc:spChg chg="mod">
          <ac:chgData name="Alexandra Rode" userId="4db755b5-7590-4752-b2dd-eb7051fc9079" providerId="ADAL" clId="{6A06B4B2-7E24-42F9-B201-38E4057DE566}" dt="2021-02-18T16:03:29.538" v="462" actId="14100"/>
          <ac:spMkLst>
            <pc:docMk/>
            <pc:sldMk cId="2108257739" sldId="692"/>
            <ac:spMk id="78" creationId="{00000000-0008-0000-0100-000003000000}"/>
          </ac:spMkLst>
        </pc:spChg>
      </pc:sldChg>
      <pc:sldChg chg="addSp delSp modSp mod">
        <pc:chgData name="Alexandra Rode" userId="4db755b5-7590-4752-b2dd-eb7051fc9079" providerId="ADAL" clId="{6A06B4B2-7E24-42F9-B201-38E4057DE566}" dt="2021-02-18T15:52:12.348" v="274" actId="1036"/>
        <pc:sldMkLst>
          <pc:docMk/>
          <pc:sldMk cId="3367270183" sldId="697"/>
        </pc:sldMkLst>
        <pc:graphicFrameChg chg="add del">
          <ac:chgData name="Alexandra Rode" userId="4db755b5-7590-4752-b2dd-eb7051fc9079" providerId="ADAL" clId="{6A06B4B2-7E24-42F9-B201-38E4057DE566}" dt="2021-02-18T15:46:01.410" v="135" actId="478"/>
          <ac:graphicFrameMkLst>
            <pc:docMk/>
            <pc:sldMk cId="3367270183" sldId="697"/>
            <ac:graphicFrameMk id="20" creationId="{00000000-0008-0000-0700-00000D000000}"/>
          </ac:graphicFrameMkLst>
        </pc:graphicFrameChg>
        <pc:graphicFrameChg chg="mod">
          <ac:chgData name="Alexandra Rode" userId="4db755b5-7590-4752-b2dd-eb7051fc9079" providerId="ADAL" clId="{6A06B4B2-7E24-42F9-B201-38E4057DE566}" dt="2021-02-18T15:52:12.348" v="274" actId="1036"/>
          <ac:graphicFrameMkLst>
            <pc:docMk/>
            <pc:sldMk cId="3367270183" sldId="697"/>
            <ac:graphicFrameMk id="33" creationId="{00000000-0008-0000-0700-00000D000000}"/>
          </ac:graphicFrameMkLst>
        </pc:graphicFrameChg>
        <pc:graphicFrameChg chg="mod">
          <ac:chgData name="Alexandra Rode" userId="4db755b5-7590-4752-b2dd-eb7051fc9079" providerId="ADAL" clId="{6A06B4B2-7E24-42F9-B201-38E4057DE566}" dt="2021-02-18T15:46:18.538" v="138" actId="1076"/>
          <ac:graphicFrameMkLst>
            <pc:docMk/>
            <pc:sldMk cId="3367270183" sldId="697"/>
            <ac:graphicFrameMk id="36" creationId="{00000000-0008-0000-0700-00000D000000}"/>
          </ac:graphicFrameMkLst>
        </pc:graphicFrameChg>
        <pc:graphicFrameChg chg="del">
          <ac:chgData name="Alexandra Rode" userId="4db755b5-7590-4752-b2dd-eb7051fc9079" providerId="ADAL" clId="{6A06B4B2-7E24-42F9-B201-38E4057DE566}" dt="2021-02-18T15:44:22.165" v="108" actId="478"/>
          <ac:graphicFrameMkLst>
            <pc:docMk/>
            <pc:sldMk cId="3367270183" sldId="697"/>
            <ac:graphicFrameMk id="39" creationId="{00000000-0008-0000-0700-00000D000000}"/>
          </ac:graphicFrameMkLst>
        </pc:graphicFrameChg>
        <pc:graphicFrameChg chg="mod">
          <ac:chgData name="Alexandra Rode" userId="4db755b5-7590-4752-b2dd-eb7051fc9079" providerId="ADAL" clId="{6A06B4B2-7E24-42F9-B201-38E4057DE566}" dt="2021-02-18T15:46:18.538" v="138" actId="1076"/>
          <ac:graphicFrameMkLst>
            <pc:docMk/>
            <pc:sldMk cId="3367270183" sldId="697"/>
            <ac:graphicFrameMk id="41" creationId="{00000000-0008-0000-0700-00000D000000}"/>
          </ac:graphicFrameMkLst>
        </pc:graphicFrameChg>
        <pc:graphicFrameChg chg="mod">
          <ac:chgData name="Alexandra Rode" userId="4db755b5-7590-4752-b2dd-eb7051fc9079" providerId="ADAL" clId="{6A06B4B2-7E24-42F9-B201-38E4057DE566}" dt="2021-02-18T15:46:18.538" v="138" actId="1076"/>
          <ac:graphicFrameMkLst>
            <pc:docMk/>
            <pc:sldMk cId="3367270183" sldId="697"/>
            <ac:graphicFrameMk id="43" creationId="{00000000-0008-0000-0700-00000D000000}"/>
          </ac:graphicFrameMkLst>
        </pc:graphicFrameChg>
      </pc:sldChg>
      <pc:sldChg chg="addSp delSp modSp mod">
        <pc:chgData name="Alexandra Rode" userId="4db755b5-7590-4752-b2dd-eb7051fc9079" providerId="ADAL" clId="{6A06B4B2-7E24-42F9-B201-38E4057DE566}" dt="2021-02-18T16:00:06.157" v="457" actId="478"/>
        <pc:sldMkLst>
          <pc:docMk/>
          <pc:sldMk cId="3482970708" sldId="698"/>
        </pc:sldMkLst>
        <pc:spChg chg="mod">
          <ac:chgData name="Alexandra Rode" userId="4db755b5-7590-4752-b2dd-eb7051fc9079" providerId="ADAL" clId="{6A06B4B2-7E24-42F9-B201-38E4057DE566}" dt="2021-02-18T15:57:33.641" v="378" actId="1035"/>
          <ac:spMkLst>
            <pc:docMk/>
            <pc:sldMk cId="3482970708" sldId="698"/>
            <ac:spMk id="3" creationId="{7976CD09-990B-4ADB-AE9E-86171958DD48}"/>
          </ac:spMkLst>
        </pc:spChg>
        <pc:graphicFrameChg chg="add mod ord">
          <ac:chgData name="Alexandra Rode" userId="4db755b5-7590-4752-b2dd-eb7051fc9079" providerId="ADAL" clId="{6A06B4B2-7E24-42F9-B201-38E4057DE566}" dt="2021-02-18T15:56:47.265" v="355" actId="167"/>
          <ac:graphicFrameMkLst>
            <pc:docMk/>
            <pc:sldMk cId="3482970708" sldId="698"/>
            <ac:graphicFrameMk id="20" creationId="{08EC8B47-97C7-43F2-A1C8-3B85EC14365F}"/>
          </ac:graphicFrameMkLst>
        </pc:graphicFrameChg>
        <pc:graphicFrameChg chg="add mod ord">
          <ac:chgData name="Alexandra Rode" userId="4db755b5-7590-4752-b2dd-eb7051fc9079" providerId="ADAL" clId="{6A06B4B2-7E24-42F9-B201-38E4057DE566}" dt="2021-02-18T16:00:04.075" v="456" actId="167"/>
          <ac:graphicFrameMkLst>
            <pc:docMk/>
            <pc:sldMk cId="3482970708" sldId="698"/>
            <ac:graphicFrameMk id="21" creationId="{6EBEF02F-9062-4CC4-A25A-8C73636B85B6}"/>
          </ac:graphicFrameMkLst>
        </pc:graphicFrameChg>
        <pc:graphicFrameChg chg="del mod">
          <ac:chgData name="Alexandra Rode" userId="4db755b5-7590-4752-b2dd-eb7051fc9079" providerId="ADAL" clId="{6A06B4B2-7E24-42F9-B201-38E4057DE566}" dt="2021-02-18T15:56:49.327" v="356" actId="478"/>
          <ac:graphicFrameMkLst>
            <pc:docMk/>
            <pc:sldMk cId="3482970708" sldId="698"/>
            <ac:graphicFrameMk id="22" creationId="{08EC8B47-97C7-43F2-A1C8-3B85EC14365F}"/>
          </ac:graphicFrameMkLst>
        </pc:graphicFrameChg>
        <pc:graphicFrameChg chg="del">
          <ac:chgData name="Alexandra Rode" userId="4db755b5-7590-4752-b2dd-eb7051fc9079" providerId="ADAL" clId="{6A06B4B2-7E24-42F9-B201-38E4057DE566}" dt="2021-02-18T16:00:06.157" v="457" actId="478"/>
          <ac:graphicFrameMkLst>
            <pc:docMk/>
            <pc:sldMk cId="3482970708" sldId="698"/>
            <ac:graphicFrameMk id="24" creationId="{6EBEF02F-9062-4CC4-A25A-8C73636B85B6}"/>
          </ac:graphicFrameMkLst>
        </pc:graphicFrameChg>
        <pc:cxnChg chg="add mod">
          <ac:chgData name="Alexandra Rode" userId="4db755b5-7590-4752-b2dd-eb7051fc9079" providerId="ADAL" clId="{6A06B4B2-7E24-42F9-B201-38E4057DE566}" dt="2021-02-18T15:57:24.426" v="375" actId="693"/>
          <ac:cxnSpMkLst>
            <pc:docMk/>
            <pc:sldMk cId="3482970708" sldId="698"/>
            <ac:cxnSpMk id="4" creationId="{77B61B3C-2FF3-433D-B3A0-5E1023E4892E}"/>
          </ac:cxnSpMkLst>
        </pc:cxnChg>
      </pc:sldChg>
      <pc:sldChg chg="addSp delSp modSp add del mod">
        <pc:chgData name="Alexandra Rode" userId="4db755b5-7590-4752-b2dd-eb7051fc9079" providerId="ADAL" clId="{6A06B4B2-7E24-42F9-B201-38E4057DE566}" dt="2021-02-18T16:00:49.715" v="458" actId="2696"/>
        <pc:sldMkLst>
          <pc:docMk/>
          <pc:sldMk cId="3254983128" sldId="699"/>
        </pc:sldMkLst>
        <pc:graphicFrameChg chg="del mod">
          <ac:chgData name="Alexandra Rode" userId="4db755b5-7590-4752-b2dd-eb7051fc9079" providerId="ADAL" clId="{6A06B4B2-7E24-42F9-B201-38E4057DE566}" dt="2021-02-18T15:44:17.820" v="107" actId="478"/>
          <ac:graphicFrameMkLst>
            <pc:docMk/>
            <pc:sldMk cId="3254983128" sldId="699"/>
            <ac:graphicFrameMk id="20" creationId="{00000000-0008-0000-0700-00000D000000}"/>
          </ac:graphicFrameMkLst>
        </pc:graphicFrameChg>
        <pc:graphicFrameChg chg="add mod">
          <ac:chgData name="Alexandra Rode" userId="4db755b5-7590-4752-b2dd-eb7051fc9079" providerId="ADAL" clId="{6A06B4B2-7E24-42F9-B201-38E4057DE566}" dt="2021-02-18T15:45:58.396" v="134"/>
          <ac:graphicFrameMkLst>
            <pc:docMk/>
            <pc:sldMk cId="3254983128" sldId="699"/>
            <ac:graphicFrameMk id="21" creationId="{1D3F7C53-CC58-45B4-A483-5F7A68F22015}"/>
          </ac:graphicFrameMkLst>
        </pc:graphicFrameChg>
        <pc:graphicFrameChg chg="mod ord">
          <ac:chgData name="Alexandra Rode" userId="4db755b5-7590-4752-b2dd-eb7051fc9079" providerId="ADAL" clId="{6A06B4B2-7E24-42F9-B201-38E4057DE566}" dt="2021-02-18T15:43:57.380" v="103" actId="167"/>
          <ac:graphicFrameMkLst>
            <pc:docMk/>
            <pc:sldMk cId="3254983128" sldId="699"/>
            <ac:graphicFrameMk id="39" creationId="{00000000-0008-0000-0700-00000D000000}"/>
          </ac:graphicFrameMkLst>
        </pc:graphicFrameChg>
        <pc:graphicFrameChg chg="ord">
          <ac:chgData name="Alexandra Rode" userId="4db755b5-7590-4752-b2dd-eb7051fc9079" providerId="ADAL" clId="{6A06B4B2-7E24-42F9-B201-38E4057DE566}" dt="2021-02-18T15:44:14" v="106" actId="167"/>
          <ac:graphicFrameMkLst>
            <pc:docMk/>
            <pc:sldMk cId="3254983128" sldId="699"/>
            <ac:graphicFrameMk id="41" creationId="{00000000-0008-0000-0700-00000D000000}"/>
          </ac:graphicFrameMkLst>
        </pc:graphicFrameChg>
        <pc:graphicFrameChg chg="del">
          <ac:chgData name="Alexandra Rode" userId="4db755b5-7590-4752-b2dd-eb7051fc9079" providerId="ADAL" clId="{6A06B4B2-7E24-42F9-B201-38E4057DE566}" dt="2021-02-18T15:44:01.195" v="104" actId="478"/>
          <ac:graphicFrameMkLst>
            <pc:docMk/>
            <pc:sldMk cId="3254983128" sldId="699"/>
            <ac:graphicFrameMk id="43" creationId="{00000000-0008-0000-0700-00000D000000}"/>
          </ac:graphicFrameMkLst>
        </pc:graphicFrameChg>
      </pc:sldChg>
      <pc:sldChg chg="addSp delSp modSp add mod">
        <pc:chgData name="Alexandra Rode" userId="4db755b5-7590-4752-b2dd-eb7051fc9079" providerId="ADAL" clId="{6A06B4B2-7E24-42F9-B201-38E4057DE566}" dt="2021-02-18T15:54:38.925" v="314"/>
        <pc:sldMkLst>
          <pc:docMk/>
          <pc:sldMk cId="1413570913" sldId="700"/>
        </pc:sldMkLst>
        <pc:graphicFrameChg chg="add mod ord">
          <ac:chgData name="Alexandra Rode" userId="4db755b5-7590-4752-b2dd-eb7051fc9079" providerId="ADAL" clId="{6A06B4B2-7E24-42F9-B201-38E4057DE566}" dt="2021-02-18T15:53:37.022" v="278"/>
          <ac:graphicFrameMkLst>
            <pc:docMk/>
            <pc:sldMk cId="1413570913" sldId="700"/>
            <ac:graphicFrameMk id="13" creationId="{D451789E-0ED9-4A7B-862E-F473945D94A6}"/>
          </ac:graphicFrameMkLst>
        </pc:graphicFrameChg>
        <pc:graphicFrameChg chg="add mod ord">
          <ac:chgData name="Alexandra Rode" userId="4db755b5-7590-4752-b2dd-eb7051fc9079" providerId="ADAL" clId="{6A06B4B2-7E24-42F9-B201-38E4057DE566}" dt="2021-02-18T15:46:55.882" v="150" actId="167"/>
          <ac:graphicFrameMkLst>
            <pc:docMk/>
            <pc:sldMk cId="1413570913" sldId="700"/>
            <ac:graphicFrameMk id="14" creationId="{29D3069A-A033-4B45-9D1D-348B9A88161A}"/>
          </ac:graphicFrameMkLst>
        </pc:graphicFrameChg>
        <pc:graphicFrameChg chg="add del mod">
          <ac:chgData name="Alexandra Rode" userId="4db755b5-7590-4752-b2dd-eb7051fc9079" providerId="ADAL" clId="{6A06B4B2-7E24-42F9-B201-38E4057DE566}" dt="2021-02-18T15:47:21.566" v="155" actId="478"/>
          <ac:graphicFrameMkLst>
            <pc:docMk/>
            <pc:sldMk cId="1413570913" sldId="700"/>
            <ac:graphicFrameMk id="20" creationId="{00000000-0008-0000-0700-00000D000000}"/>
          </ac:graphicFrameMkLst>
        </pc:graphicFrameChg>
        <pc:graphicFrameChg chg="add del mod ord">
          <ac:chgData name="Alexandra Rode" userId="4db755b5-7590-4752-b2dd-eb7051fc9079" providerId="ADAL" clId="{6A06B4B2-7E24-42F9-B201-38E4057DE566}" dt="2021-02-18T15:54:38.925" v="314"/>
          <ac:graphicFrameMkLst>
            <pc:docMk/>
            <pc:sldMk cId="1413570913" sldId="700"/>
            <ac:graphicFrameMk id="21" creationId="{00000000-0008-0000-0700-00000D000000}"/>
          </ac:graphicFrameMkLst>
        </pc:graphicFrameChg>
        <pc:graphicFrameChg chg="add mod ord">
          <ac:chgData name="Alexandra Rode" userId="4db755b5-7590-4752-b2dd-eb7051fc9079" providerId="ADAL" clId="{6A06B4B2-7E24-42F9-B201-38E4057DE566}" dt="2021-02-18T15:54:27.624" v="312" actId="167"/>
          <ac:graphicFrameMkLst>
            <pc:docMk/>
            <pc:sldMk cId="1413570913" sldId="700"/>
            <ac:graphicFrameMk id="22" creationId="{00000000-0008-0000-0700-00000D000000}"/>
          </ac:graphicFrameMkLst>
        </pc:graphicFrameChg>
        <pc:graphicFrameChg chg="del ord">
          <ac:chgData name="Alexandra Rode" userId="4db755b5-7590-4752-b2dd-eb7051fc9079" providerId="ADAL" clId="{6A06B4B2-7E24-42F9-B201-38E4057DE566}" dt="2021-02-18T15:51:58.730" v="260" actId="478"/>
          <ac:graphicFrameMkLst>
            <pc:docMk/>
            <pc:sldMk cId="1413570913" sldId="700"/>
            <ac:graphicFrameMk id="33" creationId="{00000000-0008-0000-0700-00000D000000}"/>
          </ac:graphicFrameMkLst>
        </pc:graphicFrameChg>
        <pc:graphicFrameChg chg="del mod ord">
          <ac:chgData name="Alexandra Rode" userId="4db755b5-7590-4752-b2dd-eb7051fc9079" providerId="ADAL" clId="{6A06B4B2-7E24-42F9-B201-38E4057DE566}" dt="2021-02-18T15:54:29.421" v="313" actId="478"/>
          <ac:graphicFrameMkLst>
            <pc:docMk/>
            <pc:sldMk cId="1413570913" sldId="700"/>
            <ac:graphicFrameMk id="36" creationId="{00000000-0008-0000-0700-00000D000000}"/>
          </ac:graphicFrameMkLst>
        </pc:graphicFrameChg>
        <pc:graphicFrameChg chg="del">
          <ac:chgData name="Alexandra Rode" userId="4db755b5-7590-4752-b2dd-eb7051fc9079" providerId="ADAL" clId="{6A06B4B2-7E24-42F9-B201-38E4057DE566}" dt="2021-02-18T15:46:58.919" v="151" actId="478"/>
          <ac:graphicFrameMkLst>
            <pc:docMk/>
            <pc:sldMk cId="1413570913" sldId="700"/>
            <ac:graphicFrameMk id="41" creationId="{00000000-0008-0000-0700-00000D000000}"/>
          </ac:graphicFrameMkLst>
        </pc:graphicFrameChg>
        <pc:graphicFrameChg chg="del">
          <ac:chgData name="Alexandra Rode" userId="4db755b5-7590-4752-b2dd-eb7051fc9079" providerId="ADAL" clId="{6A06B4B2-7E24-42F9-B201-38E4057DE566}" dt="2021-02-18T15:46:40.509" v="143" actId="478"/>
          <ac:graphicFrameMkLst>
            <pc:docMk/>
            <pc:sldMk cId="1413570913" sldId="700"/>
            <ac:graphicFrameMk id="43" creationId="{00000000-0008-0000-0700-00000D000000}"/>
          </ac:graphicFrameMkLst>
        </pc:graphicFrameChg>
      </pc:sldChg>
      <pc:sldChg chg="addSp delSp modSp add del mod">
        <pc:chgData name="Alexandra Rode" userId="4db755b5-7590-4752-b2dd-eb7051fc9079" providerId="ADAL" clId="{6A06B4B2-7E24-42F9-B201-38E4057DE566}" dt="2021-02-18T15:45:49.851" v="127" actId="2890"/>
        <pc:sldMkLst>
          <pc:docMk/>
          <pc:sldMk cId="3417133977" sldId="700"/>
        </pc:sldMkLst>
        <pc:graphicFrameChg chg="add del mod ord">
          <ac:chgData name="Alexandra Rode" userId="4db755b5-7590-4752-b2dd-eb7051fc9079" providerId="ADAL" clId="{6A06B4B2-7E24-42F9-B201-38E4057DE566}" dt="2021-02-18T15:45:49.627" v="126"/>
          <ac:graphicFrameMkLst>
            <pc:docMk/>
            <pc:sldMk cId="3417133977" sldId="700"/>
            <ac:graphicFrameMk id="13" creationId="{5854A9CC-8AA7-46C4-9B33-6C32A25B18F9}"/>
          </ac:graphicFrameMkLst>
        </pc:graphicFrameChg>
        <pc:graphicFrameChg chg="add del">
          <ac:chgData name="Alexandra Rode" userId="4db755b5-7590-4752-b2dd-eb7051fc9079" providerId="ADAL" clId="{6A06B4B2-7E24-42F9-B201-38E4057DE566}" dt="2021-02-18T15:45:48.348" v="122" actId="478"/>
          <ac:graphicFrameMkLst>
            <pc:docMk/>
            <pc:sldMk cId="3417133977" sldId="700"/>
            <ac:graphicFrameMk id="43" creationId="{00000000-0008-0000-0700-00000D000000}"/>
          </ac:graphicFrameMkLst>
        </pc:graphicFrameChg>
      </pc:sldChg>
    </pc:docChg>
  </pc:docChgLst>
  <pc:docChgLst>
    <pc:chgData name="Alexandra Rode" userId="4db755b5-7590-4752-b2dd-eb7051fc9079" providerId="ADAL" clId="{020BB9F3-CBA6-487A-A29A-FBA61FAF998B}"/>
    <pc:docChg chg="undo redo custSel modSld">
      <pc:chgData name="Alexandra Rode" userId="4db755b5-7590-4752-b2dd-eb7051fc9079" providerId="ADAL" clId="{020BB9F3-CBA6-487A-A29A-FBA61FAF998B}" dt="2020-03-27T14:46:18.910" v="745" actId="1076"/>
      <pc:docMkLst>
        <pc:docMk/>
      </pc:docMkLst>
      <pc:sldChg chg="modSp">
        <pc:chgData name="Alexandra Rode" userId="4db755b5-7590-4752-b2dd-eb7051fc9079" providerId="ADAL" clId="{020BB9F3-CBA6-487A-A29A-FBA61FAF998B}" dt="2020-03-26T19:41:31.869" v="16" actId="20577"/>
        <pc:sldMkLst>
          <pc:docMk/>
          <pc:sldMk cId="4016699699" sldId="266"/>
        </pc:sldMkLst>
        <pc:spChg chg="mod">
          <ac:chgData name="Alexandra Rode" userId="4db755b5-7590-4752-b2dd-eb7051fc9079" providerId="ADAL" clId="{020BB9F3-CBA6-487A-A29A-FBA61FAF998B}" dt="2020-03-26T19:41:31.869" v="16" actId="20577"/>
          <ac:spMkLst>
            <pc:docMk/>
            <pc:sldMk cId="4016699699" sldId="266"/>
            <ac:spMk id="11" creationId="{00000000-0000-0000-0000-000000000000}"/>
          </ac:spMkLst>
        </pc:spChg>
      </pc:sldChg>
      <pc:sldChg chg="modSp">
        <pc:chgData name="Alexandra Rode" userId="4db755b5-7590-4752-b2dd-eb7051fc9079" providerId="ADAL" clId="{020BB9F3-CBA6-487A-A29A-FBA61FAF998B}" dt="2020-03-26T19:41:23.878" v="8" actId="20577"/>
        <pc:sldMkLst>
          <pc:docMk/>
          <pc:sldMk cId="3437245540" sldId="690"/>
        </pc:sldMkLst>
        <pc:spChg chg="mod">
          <ac:chgData name="Alexandra Rode" userId="4db755b5-7590-4752-b2dd-eb7051fc9079" providerId="ADAL" clId="{020BB9F3-CBA6-487A-A29A-FBA61FAF998B}" dt="2020-03-26T19:41:17.570" v="1" actId="20577"/>
          <ac:spMkLst>
            <pc:docMk/>
            <pc:sldMk cId="3437245540" sldId="690"/>
            <ac:spMk id="20" creationId="{AC94B6ED-3274-4684-B524-DC2B18CED217}"/>
          </ac:spMkLst>
        </pc:spChg>
        <pc:spChg chg="mod">
          <ac:chgData name="Alexandra Rode" userId="4db755b5-7590-4752-b2dd-eb7051fc9079" providerId="ADAL" clId="{020BB9F3-CBA6-487A-A29A-FBA61FAF998B}" dt="2020-03-26T19:41:23.878" v="8" actId="20577"/>
          <ac:spMkLst>
            <pc:docMk/>
            <pc:sldMk cId="3437245540" sldId="690"/>
            <ac:spMk id="23" creationId="{7C30CE08-C4AB-499E-8102-3E53CBD79926}"/>
          </ac:spMkLst>
        </pc:spChg>
      </pc:sldChg>
      <pc:sldChg chg="addSp delSp modSp mod addCm delCm">
        <pc:chgData name="Alexandra Rode" userId="4db755b5-7590-4752-b2dd-eb7051fc9079" providerId="ADAL" clId="{020BB9F3-CBA6-487A-A29A-FBA61FAF998B}" dt="2020-03-26T21:14:55.796" v="136" actId="478"/>
        <pc:sldMkLst>
          <pc:docMk/>
          <pc:sldMk cId="3564849195" sldId="691"/>
        </pc:sldMkLst>
        <pc:spChg chg="mod">
          <ac:chgData name="Alexandra Rode" userId="4db755b5-7590-4752-b2dd-eb7051fc9079" providerId="ADAL" clId="{020BB9F3-CBA6-487A-A29A-FBA61FAF998B}" dt="2020-03-26T19:44:05.031" v="43" actId="20577"/>
          <ac:spMkLst>
            <pc:docMk/>
            <pc:sldMk cId="3564849195" sldId="691"/>
            <ac:spMk id="10" creationId="{00000000-0000-0000-0000-000000000000}"/>
          </ac:spMkLst>
        </pc:spChg>
        <pc:spChg chg="add">
          <ac:chgData name="Alexandra Rode" userId="4db755b5-7590-4752-b2dd-eb7051fc9079" providerId="ADAL" clId="{020BB9F3-CBA6-487A-A29A-FBA61FAF998B}" dt="2020-03-26T19:45:31.251" v="45"/>
          <ac:spMkLst>
            <pc:docMk/>
            <pc:sldMk cId="3564849195" sldId="691"/>
            <ac:spMk id="31" creationId="{00000000-0008-0000-0100-000012000000}"/>
          </ac:spMkLst>
        </pc:spChg>
        <pc:spChg chg="add">
          <ac:chgData name="Alexandra Rode" userId="4db755b5-7590-4752-b2dd-eb7051fc9079" providerId="ADAL" clId="{020BB9F3-CBA6-487A-A29A-FBA61FAF998B}" dt="2020-03-26T19:45:31.251" v="45"/>
          <ac:spMkLst>
            <pc:docMk/>
            <pc:sldMk cId="3564849195" sldId="691"/>
            <ac:spMk id="32" creationId="{00000000-0008-0000-0100-000013000000}"/>
          </ac:spMkLst>
        </pc:spChg>
        <pc:spChg chg="add">
          <ac:chgData name="Alexandra Rode" userId="4db755b5-7590-4752-b2dd-eb7051fc9079" providerId="ADAL" clId="{020BB9F3-CBA6-487A-A29A-FBA61FAF998B}" dt="2020-03-26T19:45:31.251" v="45"/>
          <ac:spMkLst>
            <pc:docMk/>
            <pc:sldMk cId="3564849195" sldId="691"/>
            <ac:spMk id="33" creationId="{00000000-0008-0000-0100-00000F000000}"/>
          </ac:spMkLst>
        </pc:spChg>
        <pc:spChg chg="add">
          <ac:chgData name="Alexandra Rode" userId="4db755b5-7590-4752-b2dd-eb7051fc9079" providerId="ADAL" clId="{020BB9F3-CBA6-487A-A29A-FBA61FAF998B}" dt="2020-03-26T19:45:31.251" v="45"/>
          <ac:spMkLst>
            <pc:docMk/>
            <pc:sldMk cId="3564849195" sldId="691"/>
            <ac:spMk id="34" creationId="{00000000-0008-0000-0100-000010000000}"/>
          </ac:spMkLst>
        </pc:spChg>
        <pc:spChg chg="add">
          <ac:chgData name="Alexandra Rode" userId="4db755b5-7590-4752-b2dd-eb7051fc9079" providerId="ADAL" clId="{020BB9F3-CBA6-487A-A29A-FBA61FAF998B}" dt="2020-03-26T19:45:31.251" v="45"/>
          <ac:spMkLst>
            <pc:docMk/>
            <pc:sldMk cId="3564849195" sldId="691"/>
            <ac:spMk id="35" creationId="{00000000-0008-0000-0100-00000C000000}"/>
          </ac:spMkLst>
        </pc:spChg>
        <pc:spChg chg="add">
          <ac:chgData name="Alexandra Rode" userId="4db755b5-7590-4752-b2dd-eb7051fc9079" providerId="ADAL" clId="{020BB9F3-CBA6-487A-A29A-FBA61FAF998B}" dt="2020-03-26T19:45:31.251" v="45"/>
          <ac:spMkLst>
            <pc:docMk/>
            <pc:sldMk cId="3564849195" sldId="691"/>
            <ac:spMk id="36" creationId="{00000000-0008-0000-0100-00000D000000}"/>
          </ac:spMkLst>
        </pc:spChg>
        <pc:spChg chg="add">
          <ac:chgData name="Alexandra Rode" userId="4db755b5-7590-4752-b2dd-eb7051fc9079" providerId="ADAL" clId="{020BB9F3-CBA6-487A-A29A-FBA61FAF998B}" dt="2020-03-26T19:45:31.251" v="45"/>
          <ac:spMkLst>
            <pc:docMk/>
            <pc:sldMk cId="3564849195" sldId="691"/>
            <ac:spMk id="37" creationId="{00000000-0008-0000-0100-000005000000}"/>
          </ac:spMkLst>
        </pc:spChg>
        <pc:spChg chg="add">
          <ac:chgData name="Alexandra Rode" userId="4db755b5-7590-4752-b2dd-eb7051fc9079" providerId="ADAL" clId="{020BB9F3-CBA6-487A-A29A-FBA61FAF998B}" dt="2020-03-26T19:45:31.251" v="45"/>
          <ac:spMkLst>
            <pc:docMk/>
            <pc:sldMk cId="3564849195" sldId="691"/>
            <ac:spMk id="38" creationId="{00000000-0008-0000-0100-000006000000}"/>
          </ac:spMkLst>
        </pc:spChg>
        <pc:spChg chg="add">
          <ac:chgData name="Alexandra Rode" userId="4db755b5-7590-4752-b2dd-eb7051fc9079" providerId="ADAL" clId="{020BB9F3-CBA6-487A-A29A-FBA61FAF998B}" dt="2020-03-26T19:45:31.251" v="45"/>
          <ac:spMkLst>
            <pc:docMk/>
            <pc:sldMk cId="3564849195" sldId="691"/>
            <ac:spMk id="39" creationId="{00000000-0008-0000-0100-000003000000}"/>
          </ac:spMkLst>
        </pc:spChg>
        <pc:spChg chg="add">
          <ac:chgData name="Alexandra Rode" userId="4db755b5-7590-4752-b2dd-eb7051fc9079" providerId="ADAL" clId="{020BB9F3-CBA6-487A-A29A-FBA61FAF998B}" dt="2020-03-26T19:45:31.251" v="45"/>
          <ac:spMkLst>
            <pc:docMk/>
            <pc:sldMk cId="3564849195" sldId="691"/>
            <ac:spMk id="40" creationId="{00000000-0008-0000-0100-000004000000}"/>
          </ac:spMkLst>
        </pc:spChg>
        <pc:spChg chg="add">
          <ac:chgData name="Alexandra Rode" userId="4db755b5-7590-4752-b2dd-eb7051fc9079" providerId="ADAL" clId="{020BB9F3-CBA6-487A-A29A-FBA61FAF998B}" dt="2020-03-26T19:46:26.560" v="55"/>
          <ac:spMkLst>
            <pc:docMk/>
            <pc:sldMk cId="3564849195" sldId="691"/>
            <ac:spMk id="48" creationId="{00000000-0008-0000-0100-000012000000}"/>
          </ac:spMkLst>
        </pc:spChg>
        <pc:spChg chg="add">
          <ac:chgData name="Alexandra Rode" userId="4db755b5-7590-4752-b2dd-eb7051fc9079" providerId="ADAL" clId="{020BB9F3-CBA6-487A-A29A-FBA61FAF998B}" dt="2020-03-26T19:46:26.560" v="55"/>
          <ac:spMkLst>
            <pc:docMk/>
            <pc:sldMk cId="3564849195" sldId="691"/>
            <ac:spMk id="65" creationId="{00000000-0008-0000-0100-000013000000}"/>
          </ac:spMkLst>
        </pc:spChg>
        <pc:spChg chg="add">
          <ac:chgData name="Alexandra Rode" userId="4db755b5-7590-4752-b2dd-eb7051fc9079" providerId="ADAL" clId="{020BB9F3-CBA6-487A-A29A-FBA61FAF998B}" dt="2020-03-26T19:46:26.560" v="55"/>
          <ac:spMkLst>
            <pc:docMk/>
            <pc:sldMk cId="3564849195" sldId="691"/>
            <ac:spMk id="66" creationId="{00000000-0008-0000-0100-00000F000000}"/>
          </ac:spMkLst>
        </pc:spChg>
        <pc:spChg chg="add">
          <ac:chgData name="Alexandra Rode" userId="4db755b5-7590-4752-b2dd-eb7051fc9079" providerId="ADAL" clId="{020BB9F3-CBA6-487A-A29A-FBA61FAF998B}" dt="2020-03-26T19:46:26.560" v="55"/>
          <ac:spMkLst>
            <pc:docMk/>
            <pc:sldMk cId="3564849195" sldId="691"/>
            <ac:spMk id="67" creationId="{00000000-0008-0000-0100-000010000000}"/>
          </ac:spMkLst>
        </pc:spChg>
        <pc:spChg chg="add">
          <ac:chgData name="Alexandra Rode" userId="4db755b5-7590-4752-b2dd-eb7051fc9079" providerId="ADAL" clId="{020BB9F3-CBA6-487A-A29A-FBA61FAF998B}" dt="2020-03-26T19:46:26.560" v="55"/>
          <ac:spMkLst>
            <pc:docMk/>
            <pc:sldMk cId="3564849195" sldId="691"/>
            <ac:spMk id="68" creationId="{00000000-0008-0000-0100-00000C000000}"/>
          </ac:spMkLst>
        </pc:spChg>
        <pc:spChg chg="add">
          <ac:chgData name="Alexandra Rode" userId="4db755b5-7590-4752-b2dd-eb7051fc9079" providerId="ADAL" clId="{020BB9F3-CBA6-487A-A29A-FBA61FAF998B}" dt="2020-03-26T19:46:26.560" v="55"/>
          <ac:spMkLst>
            <pc:docMk/>
            <pc:sldMk cId="3564849195" sldId="691"/>
            <ac:spMk id="69" creationId="{00000000-0008-0000-0100-00000D000000}"/>
          </ac:spMkLst>
        </pc:spChg>
        <pc:spChg chg="add">
          <ac:chgData name="Alexandra Rode" userId="4db755b5-7590-4752-b2dd-eb7051fc9079" providerId="ADAL" clId="{020BB9F3-CBA6-487A-A29A-FBA61FAF998B}" dt="2020-03-26T19:46:26.560" v="55"/>
          <ac:spMkLst>
            <pc:docMk/>
            <pc:sldMk cId="3564849195" sldId="691"/>
            <ac:spMk id="70" creationId="{00000000-0008-0000-0100-000005000000}"/>
          </ac:spMkLst>
        </pc:spChg>
        <pc:spChg chg="add">
          <ac:chgData name="Alexandra Rode" userId="4db755b5-7590-4752-b2dd-eb7051fc9079" providerId="ADAL" clId="{020BB9F3-CBA6-487A-A29A-FBA61FAF998B}" dt="2020-03-26T19:46:26.560" v="55"/>
          <ac:spMkLst>
            <pc:docMk/>
            <pc:sldMk cId="3564849195" sldId="691"/>
            <ac:spMk id="71" creationId="{00000000-0008-0000-0100-000006000000}"/>
          </ac:spMkLst>
        </pc:spChg>
        <pc:spChg chg="add mod">
          <ac:chgData name="Alexandra Rode" userId="4db755b5-7590-4752-b2dd-eb7051fc9079" providerId="ADAL" clId="{020BB9F3-CBA6-487A-A29A-FBA61FAF998B}" dt="2020-03-26T19:59:51.936" v="76" actId="108"/>
          <ac:spMkLst>
            <pc:docMk/>
            <pc:sldMk cId="3564849195" sldId="691"/>
            <ac:spMk id="72" creationId="{00000000-0008-0000-0100-000003000000}"/>
          </ac:spMkLst>
        </pc:spChg>
        <pc:spChg chg="add">
          <ac:chgData name="Alexandra Rode" userId="4db755b5-7590-4752-b2dd-eb7051fc9079" providerId="ADAL" clId="{020BB9F3-CBA6-487A-A29A-FBA61FAF998B}" dt="2020-03-26T19:46:26.560" v="55"/>
          <ac:spMkLst>
            <pc:docMk/>
            <pc:sldMk cId="3564849195" sldId="691"/>
            <ac:spMk id="73" creationId="{00000000-0008-0000-0100-000004000000}"/>
          </ac:spMkLst>
        </pc:spChg>
        <pc:grpChg chg="add mod">
          <ac:chgData name="Alexandra Rode" userId="4db755b5-7590-4752-b2dd-eb7051fc9079" providerId="ADAL" clId="{020BB9F3-CBA6-487A-A29A-FBA61FAF998B}" dt="2020-03-26T19:46:06.009" v="51" actId="164"/>
          <ac:grpSpMkLst>
            <pc:docMk/>
            <pc:sldMk cId="3564849195" sldId="691"/>
            <ac:grpSpMk id="2" creationId="{DCE73F11-C6B4-4599-8DF5-36C9494797B0}"/>
          </ac:grpSpMkLst>
        </pc:grpChg>
        <pc:grpChg chg="del">
          <ac:chgData name="Alexandra Rode" userId="4db755b5-7590-4752-b2dd-eb7051fc9079" providerId="ADAL" clId="{020BB9F3-CBA6-487A-A29A-FBA61FAF998B}" dt="2020-03-26T19:45:29.804" v="44" actId="478"/>
          <ac:grpSpMkLst>
            <pc:docMk/>
            <pc:sldMk cId="3564849195" sldId="691"/>
            <ac:grpSpMk id="3" creationId="{A9C9491D-E996-45CC-9027-FCDC7FDD9BCA}"/>
          </ac:grpSpMkLst>
        </pc:grpChg>
        <pc:grpChg chg="add mod">
          <ac:chgData name="Alexandra Rode" userId="4db755b5-7590-4752-b2dd-eb7051fc9079" providerId="ADAL" clId="{020BB9F3-CBA6-487A-A29A-FBA61FAF998B}" dt="2020-03-26T21:09:44.780" v="97" actId="14100"/>
          <ac:grpSpMkLst>
            <pc:docMk/>
            <pc:sldMk cId="3564849195" sldId="691"/>
            <ac:grpSpMk id="5" creationId="{4C509070-C53E-464B-8056-4F205970A4D6}"/>
          </ac:grpSpMkLst>
        </pc:grpChg>
        <pc:grpChg chg="add mod">
          <ac:chgData name="Alexandra Rode" userId="4db755b5-7590-4752-b2dd-eb7051fc9079" providerId="ADAL" clId="{020BB9F3-CBA6-487A-A29A-FBA61FAF998B}" dt="2020-03-26T19:46:06.967" v="52"/>
          <ac:grpSpMkLst>
            <pc:docMk/>
            <pc:sldMk cId="3564849195" sldId="691"/>
            <ac:grpSpMk id="26" creationId="{00000000-0008-0000-0100-000007000000}"/>
          </ac:grpSpMkLst>
        </pc:grpChg>
        <pc:grpChg chg="add mod">
          <ac:chgData name="Alexandra Rode" userId="4db755b5-7590-4752-b2dd-eb7051fc9079" providerId="ADAL" clId="{020BB9F3-CBA6-487A-A29A-FBA61FAF998B}" dt="2020-03-26T19:46:06.967" v="52"/>
          <ac:grpSpMkLst>
            <pc:docMk/>
            <pc:sldMk cId="3564849195" sldId="691"/>
            <ac:grpSpMk id="27" creationId="{00000000-0008-0000-0100-000008000000}"/>
          </ac:grpSpMkLst>
        </pc:grpChg>
        <pc:grpChg chg="add mod">
          <ac:chgData name="Alexandra Rode" userId="4db755b5-7590-4752-b2dd-eb7051fc9079" providerId="ADAL" clId="{020BB9F3-CBA6-487A-A29A-FBA61FAF998B}" dt="2020-03-26T19:46:06.967" v="52"/>
          <ac:grpSpMkLst>
            <pc:docMk/>
            <pc:sldMk cId="3564849195" sldId="691"/>
            <ac:grpSpMk id="28" creationId="{00000000-0008-0000-0100-00000B000000}"/>
          </ac:grpSpMkLst>
        </pc:grpChg>
        <pc:grpChg chg="add mod">
          <ac:chgData name="Alexandra Rode" userId="4db755b5-7590-4752-b2dd-eb7051fc9079" providerId="ADAL" clId="{020BB9F3-CBA6-487A-A29A-FBA61FAF998B}" dt="2020-03-26T19:46:06.967" v="52"/>
          <ac:grpSpMkLst>
            <pc:docMk/>
            <pc:sldMk cId="3564849195" sldId="691"/>
            <ac:grpSpMk id="29" creationId="{00000000-0008-0000-0100-00000E000000}"/>
          </ac:grpSpMkLst>
        </pc:grpChg>
        <pc:grpChg chg="add mod">
          <ac:chgData name="Alexandra Rode" userId="4db755b5-7590-4752-b2dd-eb7051fc9079" providerId="ADAL" clId="{020BB9F3-CBA6-487A-A29A-FBA61FAF998B}" dt="2020-03-26T19:46:06.967" v="52"/>
          <ac:grpSpMkLst>
            <pc:docMk/>
            <pc:sldMk cId="3564849195" sldId="691"/>
            <ac:grpSpMk id="30" creationId="{00000000-0008-0000-0100-000011000000}"/>
          </ac:grpSpMkLst>
        </pc:grpChg>
        <pc:grpChg chg="add mod">
          <ac:chgData name="Alexandra Rode" userId="4db755b5-7590-4752-b2dd-eb7051fc9079" providerId="ADAL" clId="{020BB9F3-CBA6-487A-A29A-FBA61FAF998B}" dt="2020-03-26T19:47:10.235" v="62" actId="164"/>
          <ac:grpSpMkLst>
            <pc:docMk/>
            <pc:sldMk cId="3564849195" sldId="691"/>
            <ac:grpSpMk id="43" creationId="{00000000-0008-0000-0100-000007000000}"/>
          </ac:grpSpMkLst>
        </pc:grpChg>
        <pc:grpChg chg="add mod">
          <ac:chgData name="Alexandra Rode" userId="4db755b5-7590-4752-b2dd-eb7051fc9079" providerId="ADAL" clId="{020BB9F3-CBA6-487A-A29A-FBA61FAF998B}" dt="2020-03-26T19:47:10.235" v="62" actId="164"/>
          <ac:grpSpMkLst>
            <pc:docMk/>
            <pc:sldMk cId="3564849195" sldId="691"/>
            <ac:grpSpMk id="44" creationId="{00000000-0008-0000-0100-000008000000}"/>
          </ac:grpSpMkLst>
        </pc:grpChg>
        <pc:grpChg chg="add mod">
          <ac:chgData name="Alexandra Rode" userId="4db755b5-7590-4752-b2dd-eb7051fc9079" providerId="ADAL" clId="{020BB9F3-CBA6-487A-A29A-FBA61FAF998B}" dt="2020-03-26T19:47:10.235" v="62" actId="164"/>
          <ac:grpSpMkLst>
            <pc:docMk/>
            <pc:sldMk cId="3564849195" sldId="691"/>
            <ac:grpSpMk id="45" creationId="{00000000-0008-0000-0100-00000B000000}"/>
          </ac:grpSpMkLst>
        </pc:grpChg>
        <pc:grpChg chg="add mod">
          <ac:chgData name="Alexandra Rode" userId="4db755b5-7590-4752-b2dd-eb7051fc9079" providerId="ADAL" clId="{020BB9F3-CBA6-487A-A29A-FBA61FAF998B}" dt="2020-03-26T19:47:10.235" v="62" actId="164"/>
          <ac:grpSpMkLst>
            <pc:docMk/>
            <pc:sldMk cId="3564849195" sldId="691"/>
            <ac:grpSpMk id="46" creationId="{00000000-0008-0000-0100-00000E000000}"/>
          </ac:grpSpMkLst>
        </pc:grpChg>
        <pc:grpChg chg="add mod">
          <ac:chgData name="Alexandra Rode" userId="4db755b5-7590-4752-b2dd-eb7051fc9079" providerId="ADAL" clId="{020BB9F3-CBA6-487A-A29A-FBA61FAF998B}" dt="2020-03-26T19:47:10.235" v="62" actId="164"/>
          <ac:grpSpMkLst>
            <pc:docMk/>
            <pc:sldMk cId="3564849195" sldId="691"/>
            <ac:grpSpMk id="47" creationId="{00000000-0008-0000-0100-000011000000}"/>
          </ac:grpSpMkLst>
        </pc:grpChg>
        <pc:graphicFrameChg chg="add del mod">
          <ac:chgData name="Alexandra Rode" userId="4db755b5-7590-4752-b2dd-eb7051fc9079" providerId="ADAL" clId="{020BB9F3-CBA6-487A-A29A-FBA61FAF998B}" dt="2020-03-26T21:14:55.796" v="136" actId="478"/>
          <ac:graphicFrameMkLst>
            <pc:docMk/>
            <pc:sldMk cId="3564849195" sldId="691"/>
            <ac:graphicFrameMk id="26" creationId="{00000000-0008-0000-0700-00000D000000}"/>
          </ac:graphicFrameMkLst>
        </pc:graphicFrameChg>
        <pc:graphicFrameChg chg="add mod ord">
          <ac:chgData name="Alexandra Rode" userId="4db755b5-7590-4752-b2dd-eb7051fc9079" providerId="ADAL" clId="{020BB9F3-CBA6-487A-A29A-FBA61FAF998B}" dt="2020-03-26T21:14:53.249" v="135" actId="167"/>
          <ac:graphicFrameMkLst>
            <pc:docMk/>
            <pc:sldMk cId="3564849195" sldId="691"/>
            <ac:graphicFrameMk id="27" creationId="{00000000-0008-0000-0700-00000D000000}"/>
          </ac:graphicFrameMkLst>
        </pc:graphicFrameChg>
        <pc:graphicFrameChg chg="del">
          <ac:chgData name="Alexandra Rode" userId="4db755b5-7590-4752-b2dd-eb7051fc9079" providerId="ADAL" clId="{020BB9F3-CBA6-487A-A29A-FBA61FAF998B}" dt="2020-03-26T21:10:00.355" v="98" actId="478"/>
          <ac:graphicFrameMkLst>
            <pc:docMk/>
            <pc:sldMk cId="3564849195" sldId="691"/>
            <ac:graphicFrameMk id="64" creationId="{00000000-0008-0000-0700-00000D000000}"/>
          </ac:graphicFrameMkLst>
        </pc:graphicFrameChg>
        <pc:picChg chg="del">
          <ac:chgData name="Alexandra Rode" userId="4db755b5-7590-4752-b2dd-eb7051fc9079" providerId="ADAL" clId="{020BB9F3-CBA6-487A-A29A-FBA61FAF998B}" dt="2020-03-26T19:46:22.784" v="54" actId="478"/>
          <ac:picMkLst>
            <pc:docMk/>
            <pc:sldMk cId="3564849195" sldId="691"/>
            <ac:picMk id="4" creationId="{5EF18FCB-B56C-4BDB-AE55-7FC06F63E104}"/>
          </ac:picMkLst>
        </pc:picChg>
      </pc:sldChg>
      <pc:sldChg chg="addSp delSp modSp mod">
        <pc:chgData name="Alexandra Rode" userId="4db755b5-7590-4752-b2dd-eb7051fc9079" providerId="ADAL" clId="{020BB9F3-CBA6-487A-A29A-FBA61FAF998B}" dt="2020-03-26T21:13:56.970" v="131" actId="14100"/>
        <pc:sldMkLst>
          <pc:docMk/>
          <pc:sldMk cId="2108257739" sldId="692"/>
        </pc:sldMkLst>
        <pc:spChg chg="add">
          <ac:chgData name="Alexandra Rode" userId="4db755b5-7590-4752-b2dd-eb7051fc9079" providerId="ADAL" clId="{020BB9F3-CBA6-487A-A29A-FBA61FAF998B}" dt="2020-03-26T21:07:55.841" v="77"/>
          <ac:spMkLst>
            <pc:docMk/>
            <pc:sldMk cId="2108257739" sldId="692"/>
            <ac:spMk id="22" creationId="{00000000-0008-0000-0100-000012000000}"/>
          </ac:spMkLst>
        </pc:spChg>
        <pc:spChg chg="add">
          <ac:chgData name="Alexandra Rode" userId="4db755b5-7590-4752-b2dd-eb7051fc9079" providerId="ADAL" clId="{020BB9F3-CBA6-487A-A29A-FBA61FAF998B}" dt="2020-03-26T21:07:55.841" v="77"/>
          <ac:spMkLst>
            <pc:docMk/>
            <pc:sldMk cId="2108257739" sldId="692"/>
            <ac:spMk id="23" creationId="{00000000-0008-0000-0100-000013000000}"/>
          </ac:spMkLst>
        </pc:spChg>
        <pc:spChg chg="add mod">
          <ac:chgData name="Alexandra Rode" userId="4db755b5-7590-4752-b2dd-eb7051fc9079" providerId="ADAL" clId="{020BB9F3-CBA6-487A-A29A-FBA61FAF998B}" dt="2020-03-26T21:08:58.445" v="87" actId="1076"/>
          <ac:spMkLst>
            <pc:docMk/>
            <pc:sldMk cId="2108257739" sldId="692"/>
            <ac:spMk id="24" creationId="{00000000-0008-0000-0100-00000F000000}"/>
          </ac:spMkLst>
        </pc:spChg>
        <pc:spChg chg="add">
          <ac:chgData name="Alexandra Rode" userId="4db755b5-7590-4752-b2dd-eb7051fc9079" providerId="ADAL" clId="{020BB9F3-CBA6-487A-A29A-FBA61FAF998B}" dt="2020-03-26T21:07:55.841" v="77"/>
          <ac:spMkLst>
            <pc:docMk/>
            <pc:sldMk cId="2108257739" sldId="692"/>
            <ac:spMk id="25" creationId="{00000000-0008-0000-0100-000010000000}"/>
          </ac:spMkLst>
        </pc:spChg>
        <pc:spChg chg="add">
          <ac:chgData name="Alexandra Rode" userId="4db755b5-7590-4752-b2dd-eb7051fc9079" providerId="ADAL" clId="{020BB9F3-CBA6-487A-A29A-FBA61FAF998B}" dt="2020-03-26T21:07:55.841" v="77"/>
          <ac:spMkLst>
            <pc:docMk/>
            <pc:sldMk cId="2108257739" sldId="692"/>
            <ac:spMk id="26" creationId="{00000000-0008-0000-0100-00000C000000}"/>
          </ac:spMkLst>
        </pc:spChg>
        <pc:spChg chg="add">
          <ac:chgData name="Alexandra Rode" userId="4db755b5-7590-4752-b2dd-eb7051fc9079" providerId="ADAL" clId="{020BB9F3-CBA6-487A-A29A-FBA61FAF998B}" dt="2020-03-26T21:07:55.841" v="77"/>
          <ac:spMkLst>
            <pc:docMk/>
            <pc:sldMk cId="2108257739" sldId="692"/>
            <ac:spMk id="27" creationId="{00000000-0008-0000-0100-00000D000000}"/>
          </ac:spMkLst>
        </pc:spChg>
        <pc:spChg chg="add">
          <ac:chgData name="Alexandra Rode" userId="4db755b5-7590-4752-b2dd-eb7051fc9079" providerId="ADAL" clId="{020BB9F3-CBA6-487A-A29A-FBA61FAF998B}" dt="2020-03-26T21:07:55.841" v="77"/>
          <ac:spMkLst>
            <pc:docMk/>
            <pc:sldMk cId="2108257739" sldId="692"/>
            <ac:spMk id="28" creationId="{00000000-0008-0000-0100-000005000000}"/>
          </ac:spMkLst>
        </pc:spChg>
        <pc:spChg chg="add">
          <ac:chgData name="Alexandra Rode" userId="4db755b5-7590-4752-b2dd-eb7051fc9079" providerId="ADAL" clId="{020BB9F3-CBA6-487A-A29A-FBA61FAF998B}" dt="2020-03-26T21:07:55.841" v="77"/>
          <ac:spMkLst>
            <pc:docMk/>
            <pc:sldMk cId="2108257739" sldId="692"/>
            <ac:spMk id="29" creationId="{00000000-0008-0000-0100-000006000000}"/>
          </ac:spMkLst>
        </pc:spChg>
        <pc:spChg chg="add">
          <ac:chgData name="Alexandra Rode" userId="4db755b5-7590-4752-b2dd-eb7051fc9079" providerId="ADAL" clId="{020BB9F3-CBA6-487A-A29A-FBA61FAF998B}" dt="2020-03-26T21:07:55.841" v="77"/>
          <ac:spMkLst>
            <pc:docMk/>
            <pc:sldMk cId="2108257739" sldId="692"/>
            <ac:spMk id="30" creationId="{00000000-0008-0000-0100-000003000000}"/>
          </ac:spMkLst>
        </pc:spChg>
        <pc:spChg chg="add">
          <ac:chgData name="Alexandra Rode" userId="4db755b5-7590-4752-b2dd-eb7051fc9079" providerId="ADAL" clId="{020BB9F3-CBA6-487A-A29A-FBA61FAF998B}" dt="2020-03-26T21:07:55.841" v="77"/>
          <ac:spMkLst>
            <pc:docMk/>
            <pc:sldMk cId="2108257739" sldId="692"/>
            <ac:spMk id="31" creationId="{00000000-0008-0000-0100-000004000000}"/>
          </ac:spMkLst>
        </pc:spChg>
        <pc:spChg chg="add">
          <ac:chgData name="Alexandra Rode" userId="4db755b5-7590-4752-b2dd-eb7051fc9079" providerId="ADAL" clId="{020BB9F3-CBA6-487A-A29A-FBA61FAF998B}" dt="2020-03-26T19:42:15.619" v="18"/>
          <ac:spMkLst>
            <pc:docMk/>
            <pc:sldMk cId="2108257739" sldId="692"/>
            <ac:spMk id="31" creationId="{00000000-0008-0000-0100-000012000000}"/>
          </ac:spMkLst>
        </pc:spChg>
        <pc:spChg chg="add">
          <ac:chgData name="Alexandra Rode" userId="4db755b5-7590-4752-b2dd-eb7051fc9079" providerId="ADAL" clId="{020BB9F3-CBA6-487A-A29A-FBA61FAF998B}" dt="2020-03-26T19:42:15.619" v="18"/>
          <ac:spMkLst>
            <pc:docMk/>
            <pc:sldMk cId="2108257739" sldId="692"/>
            <ac:spMk id="32" creationId="{00000000-0008-0000-0100-000013000000}"/>
          </ac:spMkLst>
        </pc:spChg>
        <pc:spChg chg="add">
          <ac:chgData name="Alexandra Rode" userId="4db755b5-7590-4752-b2dd-eb7051fc9079" providerId="ADAL" clId="{020BB9F3-CBA6-487A-A29A-FBA61FAF998B}" dt="2020-03-26T19:42:15.619" v="18"/>
          <ac:spMkLst>
            <pc:docMk/>
            <pc:sldMk cId="2108257739" sldId="692"/>
            <ac:spMk id="49" creationId="{00000000-0008-0000-0100-00000F000000}"/>
          </ac:spMkLst>
        </pc:spChg>
        <pc:spChg chg="add">
          <ac:chgData name="Alexandra Rode" userId="4db755b5-7590-4752-b2dd-eb7051fc9079" providerId="ADAL" clId="{020BB9F3-CBA6-487A-A29A-FBA61FAF998B}" dt="2020-03-26T19:42:15.619" v="18"/>
          <ac:spMkLst>
            <pc:docMk/>
            <pc:sldMk cId="2108257739" sldId="692"/>
            <ac:spMk id="50" creationId="{00000000-0008-0000-0100-000010000000}"/>
          </ac:spMkLst>
        </pc:spChg>
        <pc:spChg chg="add">
          <ac:chgData name="Alexandra Rode" userId="4db755b5-7590-4752-b2dd-eb7051fc9079" providerId="ADAL" clId="{020BB9F3-CBA6-487A-A29A-FBA61FAF998B}" dt="2020-03-26T19:42:15.619" v="18"/>
          <ac:spMkLst>
            <pc:docMk/>
            <pc:sldMk cId="2108257739" sldId="692"/>
            <ac:spMk id="51" creationId="{00000000-0008-0000-0100-00000C000000}"/>
          </ac:spMkLst>
        </pc:spChg>
        <pc:spChg chg="add">
          <ac:chgData name="Alexandra Rode" userId="4db755b5-7590-4752-b2dd-eb7051fc9079" providerId="ADAL" clId="{020BB9F3-CBA6-487A-A29A-FBA61FAF998B}" dt="2020-03-26T19:42:15.619" v="18"/>
          <ac:spMkLst>
            <pc:docMk/>
            <pc:sldMk cId="2108257739" sldId="692"/>
            <ac:spMk id="52" creationId="{00000000-0008-0000-0100-00000D000000}"/>
          </ac:spMkLst>
        </pc:spChg>
        <pc:spChg chg="add">
          <ac:chgData name="Alexandra Rode" userId="4db755b5-7590-4752-b2dd-eb7051fc9079" providerId="ADAL" clId="{020BB9F3-CBA6-487A-A29A-FBA61FAF998B}" dt="2020-03-26T19:42:15.619" v="18"/>
          <ac:spMkLst>
            <pc:docMk/>
            <pc:sldMk cId="2108257739" sldId="692"/>
            <ac:spMk id="53" creationId="{00000000-0008-0000-0100-000005000000}"/>
          </ac:spMkLst>
        </pc:spChg>
        <pc:spChg chg="add">
          <ac:chgData name="Alexandra Rode" userId="4db755b5-7590-4752-b2dd-eb7051fc9079" providerId="ADAL" clId="{020BB9F3-CBA6-487A-A29A-FBA61FAF998B}" dt="2020-03-26T19:42:15.619" v="18"/>
          <ac:spMkLst>
            <pc:docMk/>
            <pc:sldMk cId="2108257739" sldId="692"/>
            <ac:spMk id="54" creationId="{00000000-0008-0000-0100-000006000000}"/>
          </ac:spMkLst>
        </pc:spChg>
        <pc:spChg chg="add">
          <ac:chgData name="Alexandra Rode" userId="4db755b5-7590-4752-b2dd-eb7051fc9079" providerId="ADAL" clId="{020BB9F3-CBA6-487A-A29A-FBA61FAF998B}" dt="2020-03-26T21:11:55.868" v="110"/>
          <ac:spMkLst>
            <pc:docMk/>
            <pc:sldMk cId="2108257739" sldId="692"/>
            <ac:spMk id="54" creationId="{00000000-0008-0000-0100-000012000000}"/>
          </ac:spMkLst>
        </pc:spChg>
        <pc:spChg chg="add">
          <ac:chgData name="Alexandra Rode" userId="4db755b5-7590-4752-b2dd-eb7051fc9079" providerId="ADAL" clId="{020BB9F3-CBA6-487A-A29A-FBA61FAF998B}" dt="2020-03-26T19:42:15.619" v="18"/>
          <ac:spMkLst>
            <pc:docMk/>
            <pc:sldMk cId="2108257739" sldId="692"/>
            <ac:spMk id="55" creationId="{00000000-0008-0000-0100-000003000000}"/>
          </ac:spMkLst>
        </pc:spChg>
        <pc:spChg chg="add">
          <ac:chgData name="Alexandra Rode" userId="4db755b5-7590-4752-b2dd-eb7051fc9079" providerId="ADAL" clId="{020BB9F3-CBA6-487A-A29A-FBA61FAF998B}" dt="2020-03-26T21:11:55.868" v="110"/>
          <ac:spMkLst>
            <pc:docMk/>
            <pc:sldMk cId="2108257739" sldId="692"/>
            <ac:spMk id="55" creationId="{00000000-0008-0000-0100-000013000000}"/>
          </ac:spMkLst>
        </pc:spChg>
        <pc:spChg chg="add">
          <ac:chgData name="Alexandra Rode" userId="4db755b5-7590-4752-b2dd-eb7051fc9079" providerId="ADAL" clId="{020BB9F3-CBA6-487A-A29A-FBA61FAF998B}" dt="2020-03-26T19:42:15.619" v="18"/>
          <ac:spMkLst>
            <pc:docMk/>
            <pc:sldMk cId="2108257739" sldId="692"/>
            <ac:spMk id="56" creationId="{00000000-0008-0000-0100-000004000000}"/>
          </ac:spMkLst>
        </pc:spChg>
        <pc:spChg chg="add">
          <ac:chgData name="Alexandra Rode" userId="4db755b5-7590-4752-b2dd-eb7051fc9079" providerId="ADAL" clId="{020BB9F3-CBA6-487A-A29A-FBA61FAF998B}" dt="2020-03-26T21:11:55.868" v="110"/>
          <ac:spMkLst>
            <pc:docMk/>
            <pc:sldMk cId="2108257739" sldId="692"/>
            <ac:spMk id="56" creationId="{00000000-0008-0000-0100-00000F000000}"/>
          </ac:spMkLst>
        </pc:spChg>
        <pc:spChg chg="add">
          <ac:chgData name="Alexandra Rode" userId="4db755b5-7590-4752-b2dd-eb7051fc9079" providerId="ADAL" clId="{020BB9F3-CBA6-487A-A29A-FBA61FAF998B}" dt="2020-03-26T21:11:55.868" v="110"/>
          <ac:spMkLst>
            <pc:docMk/>
            <pc:sldMk cId="2108257739" sldId="692"/>
            <ac:spMk id="57" creationId="{00000000-0008-0000-0100-000010000000}"/>
          </ac:spMkLst>
        </pc:spChg>
        <pc:spChg chg="add">
          <ac:chgData name="Alexandra Rode" userId="4db755b5-7590-4752-b2dd-eb7051fc9079" providerId="ADAL" clId="{020BB9F3-CBA6-487A-A29A-FBA61FAF998B}" dt="2020-03-26T21:11:55.868" v="110"/>
          <ac:spMkLst>
            <pc:docMk/>
            <pc:sldMk cId="2108257739" sldId="692"/>
            <ac:spMk id="58" creationId="{00000000-0008-0000-0100-00000C000000}"/>
          </ac:spMkLst>
        </pc:spChg>
        <pc:spChg chg="add">
          <ac:chgData name="Alexandra Rode" userId="4db755b5-7590-4752-b2dd-eb7051fc9079" providerId="ADAL" clId="{020BB9F3-CBA6-487A-A29A-FBA61FAF998B}" dt="2020-03-26T21:11:55.868" v="110"/>
          <ac:spMkLst>
            <pc:docMk/>
            <pc:sldMk cId="2108257739" sldId="692"/>
            <ac:spMk id="59" creationId="{00000000-0008-0000-0100-00000D000000}"/>
          </ac:spMkLst>
        </pc:spChg>
        <pc:spChg chg="add">
          <ac:chgData name="Alexandra Rode" userId="4db755b5-7590-4752-b2dd-eb7051fc9079" providerId="ADAL" clId="{020BB9F3-CBA6-487A-A29A-FBA61FAF998B}" dt="2020-03-26T21:11:55.868" v="110"/>
          <ac:spMkLst>
            <pc:docMk/>
            <pc:sldMk cId="2108257739" sldId="692"/>
            <ac:spMk id="60" creationId="{00000000-0008-0000-0100-000005000000}"/>
          </ac:spMkLst>
        </pc:spChg>
        <pc:spChg chg="add">
          <ac:chgData name="Alexandra Rode" userId="4db755b5-7590-4752-b2dd-eb7051fc9079" providerId="ADAL" clId="{020BB9F3-CBA6-487A-A29A-FBA61FAF998B}" dt="2020-03-26T21:11:55.868" v="110"/>
          <ac:spMkLst>
            <pc:docMk/>
            <pc:sldMk cId="2108257739" sldId="692"/>
            <ac:spMk id="61" creationId="{00000000-0008-0000-0100-000006000000}"/>
          </ac:spMkLst>
        </pc:spChg>
        <pc:spChg chg="add">
          <ac:chgData name="Alexandra Rode" userId="4db755b5-7590-4752-b2dd-eb7051fc9079" providerId="ADAL" clId="{020BB9F3-CBA6-487A-A29A-FBA61FAF998B}" dt="2020-03-26T21:11:55.868" v="110"/>
          <ac:spMkLst>
            <pc:docMk/>
            <pc:sldMk cId="2108257739" sldId="692"/>
            <ac:spMk id="62" creationId="{00000000-0008-0000-0100-000003000000}"/>
          </ac:spMkLst>
        </pc:spChg>
        <pc:spChg chg="add">
          <ac:chgData name="Alexandra Rode" userId="4db755b5-7590-4752-b2dd-eb7051fc9079" providerId="ADAL" clId="{020BB9F3-CBA6-487A-A29A-FBA61FAF998B}" dt="2020-03-26T19:42:56.091" v="27"/>
          <ac:spMkLst>
            <pc:docMk/>
            <pc:sldMk cId="2108257739" sldId="692"/>
            <ac:spMk id="62" creationId="{00000000-0008-0000-0100-000012000000}"/>
          </ac:spMkLst>
        </pc:spChg>
        <pc:spChg chg="add">
          <ac:chgData name="Alexandra Rode" userId="4db755b5-7590-4752-b2dd-eb7051fc9079" providerId="ADAL" clId="{020BB9F3-CBA6-487A-A29A-FBA61FAF998B}" dt="2020-03-26T21:11:55.868" v="110"/>
          <ac:spMkLst>
            <pc:docMk/>
            <pc:sldMk cId="2108257739" sldId="692"/>
            <ac:spMk id="63" creationId="{00000000-0008-0000-0100-000004000000}"/>
          </ac:spMkLst>
        </pc:spChg>
        <pc:spChg chg="add">
          <ac:chgData name="Alexandra Rode" userId="4db755b5-7590-4752-b2dd-eb7051fc9079" providerId="ADAL" clId="{020BB9F3-CBA6-487A-A29A-FBA61FAF998B}" dt="2020-03-26T19:42:56.091" v="27"/>
          <ac:spMkLst>
            <pc:docMk/>
            <pc:sldMk cId="2108257739" sldId="692"/>
            <ac:spMk id="63" creationId="{00000000-0008-0000-0100-000013000000}"/>
          </ac:spMkLst>
        </pc:spChg>
        <pc:spChg chg="add">
          <ac:chgData name="Alexandra Rode" userId="4db755b5-7590-4752-b2dd-eb7051fc9079" providerId="ADAL" clId="{020BB9F3-CBA6-487A-A29A-FBA61FAF998B}" dt="2020-03-26T19:42:56.091" v="27"/>
          <ac:spMkLst>
            <pc:docMk/>
            <pc:sldMk cId="2108257739" sldId="692"/>
            <ac:spMk id="64" creationId="{00000000-0008-0000-0100-00000F000000}"/>
          </ac:spMkLst>
        </pc:spChg>
        <pc:spChg chg="add">
          <ac:chgData name="Alexandra Rode" userId="4db755b5-7590-4752-b2dd-eb7051fc9079" providerId="ADAL" clId="{020BB9F3-CBA6-487A-A29A-FBA61FAF998B}" dt="2020-03-26T19:42:56.091" v="27"/>
          <ac:spMkLst>
            <pc:docMk/>
            <pc:sldMk cId="2108257739" sldId="692"/>
            <ac:spMk id="65" creationId="{00000000-0008-0000-0100-000010000000}"/>
          </ac:spMkLst>
        </pc:spChg>
        <pc:spChg chg="add">
          <ac:chgData name="Alexandra Rode" userId="4db755b5-7590-4752-b2dd-eb7051fc9079" providerId="ADAL" clId="{020BB9F3-CBA6-487A-A29A-FBA61FAF998B}" dt="2020-03-26T19:42:56.091" v="27"/>
          <ac:spMkLst>
            <pc:docMk/>
            <pc:sldMk cId="2108257739" sldId="692"/>
            <ac:spMk id="66" creationId="{00000000-0008-0000-0100-00000C000000}"/>
          </ac:spMkLst>
        </pc:spChg>
        <pc:spChg chg="add">
          <ac:chgData name="Alexandra Rode" userId="4db755b5-7590-4752-b2dd-eb7051fc9079" providerId="ADAL" clId="{020BB9F3-CBA6-487A-A29A-FBA61FAF998B}" dt="2020-03-26T19:42:56.091" v="27"/>
          <ac:spMkLst>
            <pc:docMk/>
            <pc:sldMk cId="2108257739" sldId="692"/>
            <ac:spMk id="67" creationId="{00000000-0008-0000-0100-00000D000000}"/>
          </ac:spMkLst>
        </pc:spChg>
        <pc:spChg chg="add">
          <ac:chgData name="Alexandra Rode" userId="4db755b5-7590-4752-b2dd-eb7051fc9079" providerId="ADAL" clId="{020BB9F3-CBA6-487A-A29A-FBA61FAF998B}" dt="2020-03-26T19:42:56.091" v="27"/>
          <ac:spMkLst>
            <pc:docMk/>
            <pc:sldMk cId="2108257739" sldId="692"/>
            <ac:spMk id="68" creationId="{00000000-0008-0000-0100-000005000000}"/>
          </ac:spMkLst>
        </pc:spChg>
        <pc:spChg chg="add">
          <ac:chgData name="Alexandra Rode" userId="4db755b5-7590-4752-b2dd-eb7051fc9079" providerId="ADAL" clId="{020BB9F3-CBA6-487A-A29A-FBA61FAF998B}" dt="2020-03-26T19:42:56.091" v="27"/>
          <ac:spMkLst>
            <pc:docMk/>
            <pc:sldMk cId="2108257739" sldId="692"/>
            <ac:spMk id="69" creationId="{00000000-0008-0000-0100-000006000000}"/>
          </ac:spMkLst>
        </pc:spChg>
        <pc:spChg chg="add">
          <ac:chgData name="Alexandra Rode" userId="4db755b5-7590-4752-b2dd-eb7051fc9079" providerId="ADAL" clId="{020BB9F3-CBA6-487A-A29A-FBA61FAF998B}" dt="2020-03-26T21:12:15.752" v="117"/>
          <ac:spMkLst>
            <pc:docMk/>
            <pc:sldMk cId="2108257739" sldId="692"/>
            <ac:spMk id="69" creationId="{00000000-0008-0000-0100-000012000000}"/>
          </ac:spMkLst>
        </pc:spChg>
        <pc:spChg chg="add">
          <ac:chgData name="Alexandra Rode" userId="4db755b5-7590-4752-b2dd-eb7051fc9079" providerId="ADAL" clId="{020BB9F3-CBA6-487A-A29A-FBA61FAF998B}" dt="2020-03-26T19:42:56.091" v="27"/>
          <ac:spMkLst>
            <pc:docMk/>
            <pc:sldMk cId="2108257739" sldId="692"/>
            <ac:spMk id="70" creationId="{00000000-0008-0000-0100-000003000000}"/>
          </ac:spMkLst>
        </pc:spChg>
        <pc:spChg chg="add">
          <ac:chgData name="Alexandra Rode" userId="4db755b5-7590-4752-b2dd-eb7051fc9079" providerId="ADAL" clId="{020BB9F3-CBA6-487A-A29A-FBA61FAF998B}" dt="2020-03-26T21:12:15.752" v="117"/>
          <ac:spMkLst>
            <pc:docMk/>
            <pc:sldMk cId="2108257739" sldId="692"/>
            <ac:spMk id="70" creationId="{00000000-0008-0000-0100-000013000000}"/>
          </ac:spMkLst>
        </pc:spChg>
        <pc:spChg chg="add">
          <ac:chgData name="Alexandra Rode" userId="4db755b5-7590-4752-b2dd-eb7051fc9079" providerId="ADAL" clId="{020BB9F3-CBA6-487A-A29A-FBA61FAF998B}" dt="2020-03-26T19:42:56.091" v="27"/>
          <ac:spMkLst>
            <pc:docMk/>
            <pc:sldMk cId="2108257739" sldId="692"/>
            <ac:spMk id="71" creationId="{00000000-0008-0000-0100-000004000000}"/>
          </ac:spMkLst>
        </pc:spChg>
        <pc:spChg chg="add">
          <ac:chgData name="Alexandra Rode" userId="4db755b5-7590-4752-b2dd-eb7051fc9079" providerId="ADAL" clId="{020BB9F3-CBA6-487A-A29A-FBA61FAF998B}" dt="2020-03-26T21:12:15.752" v="117"/>
          <ac:spMkLst>
            <pc:docMk/>
            <pc:sldMk cId="2108257739" sldId="692"/>
            <ac:spMk id="71" creationId="{00000000-0008-0000-0100-00000F000000}"/>
          </ac:spMkLst>
        </pc:spChg>
        <pc:spChg chg="add">
          <ac:chgData name="Alexandra Rode" userId="4db755b5-7590-4752-b2dd-eb7051fc9079" providerId="ADAL" clId="{020BB9F3-CBA6-487A-A29A-FBA61FAF998B}" dt="2020-03-26T21:12:15.752" v="117"/>
          <ac:spMkLst>
            <pc:docMk/>
            <pc:sldMk cId="2108257739" sldId="692"/>
            <ac:spMk id="73" creationId="{00000000-0008-0000-0100-000010000000}"/>
          </ac:spMkLst>
        </pc:spChg>
        <pc:spChg chg="add">
          <ac:chgData name="Alexandra Rode" userId="4db755b5-7590-4752-b2dd-eb7051fc9079" providerId="ADAL" clId="{020BB9F3-CBA6-487A-A29A-FBA61FAF998B}" dt="2020-03-26T21:12:15.752" v="117"/>
          <ac:spMkLst>
            <pc:docMk/>
            <pc:sldMk cId="2108257739" sldId="692"/>
            <ac:spMk id="74" creationId="{00000000-0008-0000-0100-00000C000000}"/>
          </ac:spMkLst>
        </pc:spChg>
        <pc:spChg chg="add">
          <ac:chgData name="Alexandra Rode" userId="4db755b5-7590-4752-b2dd-eb7051fc9079" providerId="ADAL" clId="{020BB9F3-CBA6-487A-A29A-FBA61FAF998B}" dt="2020-03-26T21:12:15.752" v="117"/>
          <ac:spMkLst>
            <pc:docMk/>
            <pc:sldMk cId="2108257739" sldId="692"/>
            <ac:spMk id="75" creationId="{00000000-0008-0000-0100-00000D000000}"/>
          </ac:spMkLst>
        </pc:spChg>
        <pc:spChg chg="add">
          <ac:chgData name="Alexandra Rode" userId="4db755b5-7590-4752-b2dd-eb7051fc9079" providerId="ADAL" clId="{020BB9F3-CBA6-487A-A29A-FBA61FAF998B}" dt="2020-03-26T21:12:15.752" v="117"/>
          <ac:spMkLst>
            <pc:docMk/>
            <pc:sldMk cId="2108257739" sldId="692"/>
            <ac:spMk id="76" creationId="{00000000-0008-0000-0100-000005000000}"/>
          </ac:spMkLst>
        </pc:spChg>
        <pc:spChg chg="add">
          <ac:chgData name="Alexandra Rode" userId="4db755b5-7590-4752-b2dd-eb7051fc9079" providerId="ADAL" clId="{020BB9F3-CBA6-487A-A29A-FBA61FAF998B}" dt="2020-03-26T21:12:15.752" v="117"/>
          <ac:spMkLst>
            <pc:docMk/>
            <pc:sldMk cId="2108257739" sldId="692"/>
            <ac:spMk id="77" creationId="{00000000-0008-0000-0100-000006000000}"/>
          </ac:spMkLst>
        </pc:spChg>
        <pc:spChg chg="add">
          <ac:chgData name="Alexandra Rode" userId="4db755b5-7590-4752-b2dd-eb7051fc9079" providerId="ADAL" clId="{020BB9F3-CBA6-487A-A29A-FBA61FAF998B}" dt="2020-03-26T21:12:15.752" v="117"/>
          <ac:spMkLst>
            <pc:docMk/>
            <pc:sldMk cId="2108257739" sldId="692"/>
            <ac:spMk id="78" creationId="{00000000-0008-0000-0100-000003000000}"/>
          </ac:spMkLst>
        </pc:spChg>
        <pc:spChg chg="add">
          <ac:chgData name="Alexandra Rode" userId="4db755b5-7590-4752-b2dd-eb7051fc9079" providerId="ADAL" clId="{020BB9F3-CBA6-487A-A29A-FBA61FAF998B}" dt="2020-03-26T21:12:15.752" v="117"/>
          <ac:spMkLst>
            <pc:docMk/>
            <pc:sldMk cId="2108257739" sldId="692"/>
            <ac:spMk id="79" creationId="{00000000-0008-0000-0100-000004000000}"/>
          </ac:spMkLst>
        </pc:spChg>
        <pc:grpChg chg="add del mod">
          <ac:chgData name="Alexandra Rode" userId="4db755b5-7590-4752-b2dd-eb7051fc9079" providerId="ADAL" clId="{020BB9F3-CBA6-487A-A29A-FBA61FAF998B}" dt="2020-03-26T21:10:20.629" v="105" actId="478"/>
          <ac:grpSpMkLst>
            <pc:docMk/>
            <pc:sldMk cId="2108257739" sldId="692"/>
            <ac:grpSpMk id="2" creationId="{074B69B5-6A63-4D96-BADA-0D84CB2FE1D5}"/>
          </ac:grpSpMkLst>
        </pc:grpChg>
        <pc:grpChg chg="del">
          <ac:chgData name="Alexandra Rode" userId="4db755b5-7590-4752-b2dd-eb7051fc9079" providerId="ADAL" clId="{020BB9F3-CBA6-487A-A29A-FBA61FAF998B}" dt="2020-03-26T19:42:14.383" v="17" actId="478"/>
          <ac:grpSpMkLst>
            <pc:docMk/>
            <pc:sldMk cId="2108257739" sldId="692"/>
            <ac:grpSpMk id="2" creationId="{EB796D34-C588-4E52-9B1F-867A7EFE7BA2}"/>
          </ac:grpSpMkLst>
        </pc:grpChg>
        <pc:grpChg chg="add mod">
          <ac:chgData name="Alexandra Rode" userId="4db755b5-7590-4752-b2dd-eb7051fc9079" providerId="ADAL" clId="{020BB9F3-CBA6-487A-A29A-FBA61FAF998B}" dt="2020-03-26T21:13:56.970" v="131" actId="14100"/>
          <ac:grpSpMkLst>
            <pc:docMk/>
            <pc:sldMk cId="2108257739" sldId="692"/>
            <ac:grpSpMk id="3" creationId="{E07595DE-BF9C-4BAF-8C16-446AD1D5DCB4}"/>
          </ac:grpSpMkLst>
        </pc:grpChg>
        <pc:grpChg chg="add mod">
          <ac:chgData name="Alexandra Rode" userId="4db755b5-7590-4752-b2dd-eb7051fc9079" providerId="ADAL" clId="{020BB9F3-CBA6-487A-A29A-FBA61FAF998B}" dt="2020-03-26T19:43:10.400" v="33" actId="164"/>
          <ac:grpSpMkLst>
            <pc:docMk/>
            <pc:sldMk cId="2108257739" sldId="692"/>
            <ac:grpSpMk id="4" creationId="{12698FAE-CE77-41E6-A369-6CBE51189153}"/>
          </ac:grpSpMkLst>
        </pc:grpChg>
        <pc:grpChg chg="add mod">
          <ac:chgData name="Alexandra Rode" userId="4db755b5-7590-4752-b2dd-eb7051fc9079" providerId="ADAL" clId="{020BB9F3-CBA6-487A-A29A-FBA61FAF998B}" dt="2020-03-26T21:09:21.450" v="90" actId="164"/>
          <ac:grpSpMkLst>
            <pc:docMk/>
            <pc:sldMk cId="2108257739" sldId="692"/>
            <ac:grpSpMk id="11" creationId="{00000000-0008-0000-0100-000007000000}"/>
          </ac:grpSpMkLst>
        </pc:grpChg>
        <pc:grpChg chg="add mod">
          <ac:chgData name="Alexandra Rode" userId="4db755b5-7590-4752-b2dd-eb7051fc9079" providerId="ADAL" clId="{020BB9F3-CBA6-487A-A29A-FBA61FAF998B}" dt="2020-03-26T21:09:21.450" v="90" actId="164"/>
          <ac:grpSpMkLst>
            <pc:docMk/>
            <pc:sldMk cId="2108257739" sldId="692"/>
            <ac:grpSpMk id="13" creationId="{00000000-0008-0000-0100-000008000000}"/>
          </ac:grpSpMkLst>
        </pc:grpChg>
        <pc:grpChg chg="add mod">
          <ac:chgData name="Alexandra Rode" userId="4db755b5-7590-4752-b2dd-eb7051fc9079" providerId="ADAL" clId="{020BB9F3-CBA6-487A-A29A-FBA61FAF998B}" dt="2020-03-26T21:09:21.450" v="90" actId="164"/>
          <ac:grpSpMkLst>
            <pc:docMk/>
            <pc:sldMk cId="2108257739" sldId="692"/>
            <ac:grpSpMk id="14" creationId="{00000000-0008-0000-0100-00000B000000}"/>
          </ac:grpSpMkLst>
        </pc:grpChg>
        <pc:grpChg chg="add mod">
          <ac:chgData name="Alexandra Rode" userId="4db755b5-7590-4752-b2dd-eb7051fc9079" providerId="ADAL" clId="{020BB9F3-CBA6-487A-A29A-FBA61FAF998B}" dt="2020-03-26T21:09:21.450" v="90" actId="164"/>
          <ac:grpSpMkLst>
            <pc:docMk/>
            <pc:sldMk cId="2108257739" sldId="692"/>
            <ac:grpSpMk id="20" creationId="{00000000-0008-0000-0100-00000E000000}"/>
          </ac:grpSpMkLst>
        </pc:grpChg>
        <pc:grpChg chg="add mod">
          <ac:chgData name="Alexandra Rode" userId="4db755b5-7590-4752-b2dd-eb7051fc9079" providerId="ADAL" clId="{020BB9F3-CBA6-487A-A29A-FBA61FAF998B}" dt="2020-03-26T21:09:21.450" v="90" actId="164"/>
          <ac:grpSpMkLst>
            <pc:docMk/>
            <pc:sldMk cId="2108257739" sldId="692"/>
            <ac:grpSpMk id="21" creationId="{00000000-0008-0000-0100-000011000000}"/>
          </ac:grpSpMkLst>
        </pc:grpChg>
        <pc:grpChg chg="add mod">
          <ac:chgData name="Alexandra Rode" userId="4db755b5-7590-4752-b2dd-eb7051fc9079" providerId="ADAL" clId="{020BB9F3-CBA6-487A-A29A-FBA61FAF998B}" dt="2020-03-26T19:42:24.100" v="19"/>
          <ac:grpSpMkLst>
            <pc:docMk/>
            <pc:sldMk cId="2108257739" sldId="692"/>
            <ac:grpSpMk id="26" creationId="{00000000-0008-0000-0100-000007000000}"/>
          </ac:grpSpMkLst>
        </pc:grpChg>
        <pc:grpChg chg="add mod">
          <ac:chgData name="Alexandra Rode" userId="4db755b5-7590-4752-b2dd-eb7051fc9079" providerId="ADAL" clId="{020BB9F3-CBA6-487A-A29A-FBA61FAF998B}" dt="2020-03-26T19:42:24.100" v="19"/>
          <ac:grpSpMkLst>
            <pc:docMk/>
            <pc:sldMk cId="2108257739" sldId="692"/>
            <ac:grpSpMk id="27" creationId="{00000000-0008-0000-0100-000008000000}"/>
          </ac:grpSpMkLst>
        </pc:grpChg>
        <pc:grpChg chg="add mod">
          <ac:chgData name="Alexandra Rode" userId="4db755b5-7590-4752-b2dd-eb7051fc9079" providerId="ADAL" clId="{020BB9F3-CBA6-487A-A29A-FBA61FAF998B}" dt="2020-03-26T19:42:24.100" v="19"/>
          <ac:grpSpMkLst>
            <pc:docMk/>
            <pc:sldMk cId="2108257739" sldId="692"/>
            <ac:grpSpMk id="28" creationId="{00000000-0008-0000-0100-00000B000000}"/>
          </ac:grpSpMkLst>
        </pc:grpChg>
        <pc:grpChg chg="add mod">
          <ac:chgData name="Alexandra Rode" userId="4db755b5-7590-4752-b2dd-eb7051fc9079" providerId="ADAL" clId="{020BB9F3-CBA6-487A-A29A-FBA61FAF998B}" dt="2020-03-26T19:42:24.100" v="19"/>
          <ac:grpSpMkLst>
            <pc:docMk/>
            <pc:sldMk cId="2108257739" sldId="692"/>
            <ac:grpSpMk id="29" creationId="{00000000-0008-0000-0100-00000E000000}"/>
          </ac:grpSpMkLst>
        </pc:grpChg>
        <pc:grpChg chg="add mod">
          <ac:chgData name="Alexandra Rode" userId="4db755b5-7590-4752-b2dd-eb7051fc9079" providerId="ADAL" clId="{020BB9F3-CBA6-487A-A29A-FBA61FAF998B}" dt="2020-03-26T19:42:24.100" v="19"/>
          <ac:grpSpMkLst>
            <pc:docMk/>
            <pc:sldMk cId="2108257739" sldId="692"/>
            <ac:grpSpMk id="30" creationId="{00000000-0008-0000-0100-000011000000}"/>
          </ac:grpSpMkLst>
        </pc:grpChg>
        <pc:grpChg chg="add del">
          <ac:chgData name="Alexandra Rode" userId="4db755b5-7590-4752-b2dd-eb7051fc9079" providerId="ADAL" clId="{020BB9F3-CBA6-487A-A29A-FBA61FAF998B}" dt="2020-03-26T21:13:33.817" v="129" actId="478"/>
          <ac:grpSpMkLst>
            <pc:docMk/>
            <pc:sldMk cId="2108257739" sldId="692"/>
            <ac:grpSpMk id="32" creationId="{C5A634BF-27E7-49BF-A474-91655B660FF4}"/>
          </ac:grpSpMkLst>
        </pc:grpChg>
        <pc:grpChg chg="add mod">
          <ac:chgData name="Alexandra Rode" userId="4db755b5-7590-4752-b2dd-eb7051fc9079" providerId="ADAL" clId="{020BB9F3-CBA6-487A-A29A-FBA61FAF998B}" dt="2020-03-26T21:12:12.306" v="115"/>
          <ac:grpSpMkLst>
            <pc:docMk/>
            <pc:sldMk cId="2108257739" sldId="692"/>
            <ac:grpSpMk id="49" creationId="{00000000-0008-0000-0100-000007000000}"/>
          </ac:grpSpMkLst>
        </pc:grpChg>
        <pc:grpChg chg="add mod">
          <ac:chgData name="Alexandra Rode" userId="4db755b5-7590-4752-b2dd-eb7051fc9079" providerId="ADAL" clId="{020BB9F3-CBA6-487A-A29A-FBA61FAF998B}" dt="2020-03-26T21:12:12.306" v="115"/>
          <ac:grpSpMkLst>
            <pc:docMk/>
            <pc:sldMk cId="2108257739" sldId="692"/>
            <ac:grpSpMk id="50" creationId="{00000000-0008-0000-0100-000008000000}"/>
          </ac:grpSpMkLst>
        </pc:grpChg>
        <pc:grpChg chg="add mod">
          <ac:chgData name="Alexandra Rode" userId="4db755b5-7590-4752-b2dd-eb7051fc9079" providerId="ADAL" clId="{020BB9F3-CBA6-487A-A29A-FBA61FAF998B}" dt="2020-03-26T21:12:12.306" v="115"/>
          <ac:grpSpMkLst>
            <pc:docMk/>
            <pc:sldMk cId="2108257739" sldId="692"/>
            <ac:grpSpMk id="51" creationId="{00000000-0008-0000-0100-00000B000000}"/>
          </ac:grpSpMkLst>
        </pc:grpChg>
        <pc:grpChg chg="add mod">
          <ac:chgData name="Alexandra Rode" userId="4db755b5-7590-4752-b2dd-eb7051fc9079" providerId="ADAL" clId="{020BB9F3-CBA6-487A-A29A-FBA61FAF998B}" dt="2020-03-26T21:12:12.306" v="115"/>
          <ac:grpSpMkLst>
            <pc:docMk/>
            <pc:sldMk cId="2108257739" sldId="692"/>
            <ac:grpSpMk id="52" creationId="{00000000-0008-0000-0100-00000E000000}"/>
          </ac:grpSpMkLst>
        </pc:grpChg>
        <pc:grpChg chg="add mod">
          <ac:chgData name="Alexandra Rode" userId="4db755b5-7590-4752-b2dd-eb7051fc9079" providerId="ADAL" clId="{020BB9F3-CBA6-487A-A29A-FBA61FAF998B}" dt="2020-03-26T21:12:12.306" v="115"/>
          <ac:grpSpMkLst>
            <pc:docMk/>
            <pc:sldMk cId="2108257739" sldId="692"/>
            <ac:grpSpMk id="53" creationId="{00000000-0008-0000-0100-000011000000}"/>
          </ac:grpSpMkLst>
        </pc:grpChg>
        <pc:grpChg chg="add mod">
          <ac:chgData name="Alexandra Rode" userId="4db755b5-7590-4752-b2dd-eb7051fc9079" providerId="ADAL" clId="{020BB9F3-CBA6-487A-A29A-FBA61FAF998B}" dt="2020-03-26T19:43:10.785" v="34"/>
          <ac:grpSpMkLst>
            <pc:docMk/>
            <pc:sldMk cId="2108257739" sldId="692"/>
            <ac:grpSpMk id="57" creationId="{00000000-0008-0000-0100-000007000000}"/>
          </ac:grpSpMkLst>
        </pc:grpChg>
        <pc:grpChg chg="add mod">
          <ac:chgData name="Alexandra Rode" userId="4db755b5-7590-4752-b2dd-eb7051fc9079" providerId="ADAL" clId="{020BB9F3-CBA6-487A-A29A-FBA61FAF998B}" dt="2020-03-26T19:43:10.785" v="34"/>
          <ac:grpSpMkLst>
            <pc:docMk/>
            <pc:sldMk cId="2108257739" sldId="692"/>
            <ac:grpSpMk id="58" creationId="{00000000-0008-0000-0100-000008000000}"/>
          </ac:grpSpMkLst>
        </pc:grpChg>
        <pc:grpChg chg="add mod">
          <ac:chgData name="Alexandra Rode" userId="4db755b5-7590-4752-b2dd-eb7051fc9079" providerId="ADAL" clId="{020BB9F3-CBA6-487A-A29A-FBA61FAF998B}" dt="2020-03-26T19:43:10.785" v="34"/>
          <ac:grpSpMkLst>
            <pc:docMk/>
            <pc:sldMk cId="2108257739" sldId="692"/>
            <ac:grpSpMk id="59" creationId="{00000000-0008-0000-0100-00000B000000}"/>
          </ac:grpSpMkLst>
        </pc:grpChg>
        <pc:grpChg chg="add mod">
          <ac:chgData name="Alexandra Rode" userId="4db755b5-7590-4752-b2dd-eb7051fc9079" providerId="ADAL" clId="{020BB9F3-CBA6-487A-A29A-FBA61FAF998B}" dt="2020-03-26T19:43:10.785" v="34"/>
          <ac:grpSpMkLst>
            <pc:docMk/>
            <pc:sldMk cId="2108257739" sldId="692"/>
            <ac:grpSpMk id="60" creationId="{00000000-0008-0000-0100-00000E000000}"/>
          </ac:grpSpMkLst>
        </pc:grpChg>
        <pc:grpChg chg="add mod">
          <ac:chgData name="Alexandra Rode" userId="4db755b5-7590-4752-b2dd-eb7051fc9079" providerId="ADAL" clId="{020BB9F3-CBA6-487A-A29A-FBA61FAF998B}" dt="2020-03-26T19:43:10.785" v="34"/>
          <ac:grpSpMkLst>
            <pc:docMk/>
            <pc:sldMk cId="2108257739" sldId="692"/>
            <ac:grpSpMk id="61" creationId="{00000000-0008-0000-0100-000011000000}"/>
          </ac:grpSpMkLst>
        </pc:grpChg>
        <pc:grpChg chg="add mod">
          <ac:chgData name="Alexandra Rode" userId="4db755b5-7590-4752-b2dd-eb7051fc9079" providerId="ADAL" clId="{020BB9F3-CBA6-487A-A29A-FBA61FAF998B}" dt="2020-03-26T21:13:43.938" v="130" actId="164"/>
          <ac:grpSpMkLst>
            <pc:docMk/>
            <pc:sldMk cId="2108257739" sldId="692"/>
            <ac:grpSpMk id="64" creationId="{00000000-0008-0000-0100-000007000000}"/>
          </ac:grpSpMkLst>
        </pc:grpChg>
        <pc:grpChg chg="add mod">
          <ac:chgData name="Alexandra Rode" userId="4db755b5-7590-4752-b2dd-eb7051fc9079" providerId="ADAL" clId="{020BB9F3-CBA6-487A-A29A-FBA61FAF998B}" dt="2020-03-26T21:13:43.938" v="130" actId="164"/>
          <ac:grpSpMkLst>
            <pc:docMk/>
            <pc:sldMk cId="2108257739" sldId="692"/>
            <ac:grpSpMk id="65" creationId="{00000000-0008-0000-0100-000008000000}"/>
          </ac:grpSpMkLst>
        </pc:grpChg>
        <pc:grpChg chg="add mod ord">
          <ac:chgData name="Alexandra Rode" userId="4db755b5-7590-4752-b2dd-eb7051fc9079" providerId="ADAL" clId="{020BB9F3-CBA6-487A-A29A-FBA61FAF998B}" dt="2020-03-26T21:13:43.938" v="130" actId="164"/>
          <ac:grpSpMkLst>
            <pc:docMk/>
            <pc:sldMk cId="2108257739" sldId="692"/>
            <ac:grpSpMk id="66" creationId="{00000000-0008-0000-0100-00000B000000}"/>
          </ac:grpSpMkLst>
        </pc:grpChg>
        <pc:grpChg chg="add mod">
          <ac:chgData name="Alexandra Rode" userId="4db755b5-7590-4752-b2dd-eb7051fc9079" providerId="ADAL" clId="{020BB9F3-CBA6-487A-A29A-FBA61FAF998B}" dt="2020-03-26T21:13:43.938" v="130" actId="164"/>
          <ac:grpSpMkLst>
            <pc:docMk/>
            <pc:sldMk cId="2108257739" sldId="692"/>
            <ac:grpSpMk id="67" creationId="{00000000-0008-0000-0100-00000E000000}"/>
          </ac:grpSpMkLst>
        </pc:grpChg>
        <pc:grpChg chg="add mod">
          <ac:chgData name="Alexandra Rode" userId="4db755b5-7590-4752-b2dd-eb7051fc9079" providerId="ADAL" clId="{020BB9F3-CBA6-487A-A29A-FBA61FAF998B}" dt="2020-03-26T21:13:43.938" v="130" actId="164"/>
          <ac:grpSpMkLst>
            <pc:docMk/>
            <pc:sldMk cId="2108257739" sldId="692"/>
            <ac:grpSpMk id="68" creationId="{00000000-0008-0000-0100-000011000000}"/>
          </ac:grpSpMkLst>
        </pc:grpChg>
        <pc:graphicFrameChg chg="del">
          <ac:chgData name="Alexandra Rode" userId="4db755b5-7590-4752-b2dd-eb7051fc9079" providerId="ADAL" clId="{020BB9F3-CBA6-487A-A29A-FBA61FAF998B}" dt="2020-03-26T19:43:41.929" v="38" actId="478"/>
          <ac:graphicFrameMkLst>
            <pc:docMk/>
            <pc:sldMk cId="2108257739" sldId="692"/>
            <ac:graphicFrameMk id="33" creationId="{00000000-0008-0000-0700-00000D000000}"/>
          </ac:graphicFrameMkLst>
        </pc:graphicFrameChg>
        <pc:graphicFrameChg chg="add">
          <ac:chgData name="Alexandra Rode" userId="4db755b5-7590-4752-b2dd-eb7051fc9079" providerId="ADAL" clId="{020BB9F3-CBA6-487A-A29A-FBA61FAF998B}" dt="2020-03-26T21:10:22.485" v="108"/>
          <ac:graphicFrameMkLst>
            <pc:docMk/>
            <pc:sldMk cId="2108257739" sldId="692"/>
            <ac:graphicFrameMk id="48" creationId="{80BC94E1-FEF8-4CDB-A4CD-9FDDAD9CDFDC}"/>
          </ac:graphicFrameMkLst>
        </pc:graphicFrameChg>
        <pc:graphicFrameChg chg="add del mod">
          <ac:chgData name="Alexandra Rode" userId="4db755b5-7590-4752-b2dd-eb7051fc9079" providerId="ADAL" clId="{020BB9F3-CBA6-487A-A29A-FBA61FAF998B}" dt="2020-03-26T21:10:21.379" v="106" actId="478"/>
          <ac:graphicFrameMkLst>
            <pc:docMk/>
            <pc:sldMk cId="2108257739" sldId="692"/>
            <ac:graphicFrameMk id="72" creationId="{00000000-0008-0000-0700-00000D000000}"/>
          </ac:graphicFrameMkLst>
        </pc:graphicFrameChg>
        <pc:picChg chg="del mod">
          <ac:chgData name="Alexandra Rode" userId="4db755b5-7590-4752-b2dd-eb7051fc9079" providerId="ADAL" clId="{020BB9F3-CBA6-487A-A29A-FBA61FAF998B}" dt="2020-03-26T19:42:54.246" v="26"/>
          <ac:picMkLst>
            <pc:docMk/>
            <pc:sldMk cId="2108257739" sldId="692"/>
            <ac:picMk id="3" creationId="{ED6A2A99-A55A-4DB7-9ABC-BCC618DBB13D}"/>
          </ac:picMkLst>
        </pc:picChg>
        <pc:picChg chg="del mod">
          <ac:chgData name="Alexandra Rode" userId="4db755b5-7590-4752-b2dd-eb7051fc9079" providerId="ADAL" clId="{020BB9F3-CBA6-487A-A29A-FBA61FAF998B}" dt="2020-03-26T19:46:20.717" v="53" actId="478"/>
          <ac:picMkLst>
            <pc:docMk/>
            <pc:sldMk cId="2108257739" sldId="692"/>
            <ac:picMk id="5" creationId="{8915BBE4-2565-4DFA-996F-006D2AF40F69}"/>
          </ac:picMkLst>
        </pc:picChg>
      </pc:sldChg>
      <pc:sldChg chg="addSp delSp modSp mod">
        <pc:chgData name="Alexandra Rode" userId="4db755b5-7590-4752-b2dd-eb7051fc9079" providerId="ADAL" clId="{020BB9F3-CBA6-487A-A29A-FBA61FAF998B}" dt="2020-03-26T21:18:43.567" v="156" actId="478"/>
        <pc:sldMkLst>
          <pc:docMk/>
          <pc:sldMk cId="2897390426" sldId="693"/>
        </pc:sldMkLst>
        <pc:spChg chg="add">
          <ac:chgData name="Alexandra Rode" userId="4db755b5-7590-4752-b2dd-eb7051fc9079" providerId="ADAL" clId="{020BB9F3-CBA6-487A-A29A-FBA61FAF998B}" dt="2020-03-26T21:17:21.190" v="139"/>
          <ac:spMkLst>
            <pc:docMk/>
            <pc:sldMk cId="2897390426" sldId="693"/>
            <ac:spMk id="63" creationId="{00000000-0008-0000-0100-000012000000}"/>
          </ac:spMkLst>
        </pc:spChg>
        <pc:spChg chg="add">
          <ac:chgData name="Alexandra Rode" userId="4db755b5-7590-4752-b2dd-eb7051fc9079" providerId="ADAL" clId="{020BB9F3-CBA6-487A-A29A-FBA61FAF998B}" dt="2020-03-26T21:17:21.190" v="139"/>
          <ac:spMkLst>
            <pc:docMk/>
            <pc:sldMk cId="2897390426" sldId="693"/>
            <ac:spMk id="64" creationId="{00000000-0008-0000-0100-000013000000}"/>
          </ac:spMkLst>
        </pc:spChg>
        <pc:spChg chg="add mod">
          <ac:chgData name="Alexandra Rode" userId="4db755b5-7590-4752-b2dd-eb7051fc9079" providerId="ADAL" clId="{020BB9F3-CBA6-487A-A29A-FBA61FAF998B}" dt="2020-03-26T21:17:51.079" v="145" actId="1076"/>
          <ac:spMkLst>
            <pc:docMk/>
            <pc:sldMk cId="2897390426" sldId="693"/>
            <ac:spMk id="65" creationId="{00000000-0008-0000-0100-00000F000000}"/>
          </ac:spMkLst>
        </pc:spChg>
        <pc:spChg chg="add">
          <ac:chgData name="Alexandra Rode" userId="4db755b5-7590-4752-b2dd-eb7051fc9079" providerId="ADAL" clId="{020BB9F3-CBA6-487A-A29A-FBA61FAF998B}" dt="2020-03-26T21:17:21.190" v="139"/>
          <ac:spMkLst>
            <pc:docMk/>
            <pc:sldMk cId="2897390426" sldId="693"/>
            <ac:spMk id="66" creationId="{00000000-0008-0000-0100-000010000000}"/>
          </ac:spMkLst>
        </pc:spChg>
        <pc:spChg chg="add">
          <ac:chgData name="Alexandra Rode" userId="4db755b5-7590-4752-b2dd-eb7051fc9079" providerId="ADAL" clId="{020BB9F3-CBA6-487A-A29A-FBA61FAF998B}" dt="2020-03-26T21:17:21.190" v="139"/>
          <ac:spMkLst>
            <pc:docMk/>
            <pc:sldMk cId="2897390426" sldId="693"/>
            <ac:spMk id="67" creationId="{00000000-0008-0000-0100-00000C000000}"/>
          </ac:spMkLst>
        </pc:spChg>
        <pc:spChg chg="add">
          <ac:chgData name="Alexandra Rode" userId="4db755b5-7590-4752-b2dd-eb7051fc9079" providerId="ADAL" clId="{020BB9F3-CBA6-487A-A29A-FBA61FAF998B}" dt="2020-03-26T21:17:21.190" v="139"/>
          <ac:spMkLst>
            <pc:docMk/>
            <pc:sldMk cId="2897390426" sldId="693"/>
            <ac:spMk id="68" creationId="{00000000-0008-0000-0100-00000D000000}"/>
          </ac:spMkLst>
        </pc:spChg>
        <pc:spChg chg="add">
          <ac:chgData name="Alexandra Rode" userId="4db755b5-7590-4752-b2dd-eb7051fc9079" providerId="ADAL" clId="{020BB9F3-CBA6-487A-A29A-FBA61FAF998B}" dt="2020-03-26T21:17:21.190" v="139"/>
          <ac:spMkLst>
            <pc:docMk/>
            <pc:sldMk cId="2897390426" sldId="693"/>
            <ac:spMk id="69" creationId="{00000000-0008-0000-0100-000005000000}"/>
          </ac:spMkLst>
        </pc:spChg>
        <pc:spChg chg="add">
          <ac:chgData name="Alexandra Rode" userId="4db755b5-7590-4752-b2dd-eb7051fc9079" providerId="ADAL" clId="{020BB9F3-CBA6-487A-A29A-FBA61FAF998B}" dt="2020-03-26T21:17:21.190" v="139"/>
          <ac:spMkLst>
            <pc:docMk/>
            <pc:sldMk cId="2897390426" sldId="693"/>
            <ac:spMk id="70" creationId="{00000000-0008-0000-0100-000006000000}"/>
          </ac:spMkLst>
        </pc:spChg>
        <pc:spChg chg="add">
          <ac:chgData name="Alexandra Rode" userId="4db755b5-7590-4752-b2dd-eb7051fc9079" providerId="ADAL" clId="{020BB9F3-CBA6-487A-A29A-FBA61FAF998B}" dt="2020-03-26T21:17:21.190" v="139"/>
          <ac:spMkLst>
            <pc:docMk/>
            <pc:sldMk cId="2897390426" sldId="693"/>
            <ac:spMk id="71" creationId="{00000000-0008-0000-0100-000003000000}"/>
          </ac:spMkLst>
        </pc:spChg>
        <pc:spChg chg="add">
          <ac:chgData name="Alexandra Rode" userId="4db755b5-7590-4752-b2dd-eb7051fc9079" providerId="ADAL" clId="{020BB9F3-CBA6-487A-A29A-FBA61FAF998B}" dt="2020-03-26T21:17:21.190" v="139"/>
          <ac:spMkLst>
            <pc:docMk/>
            <pc:sldMk cId="2897390426" sldId="693"/>
            <ac:spMk id="72" creationId="{00000000-0008-0000-0100-000004000000}"/>
          </ac:spMkLst>
        </pc:spChg>
        <pc:grpChg chg="del">
          <ac:chgData name="Alexandra Rode" userId="4db755b5-7590-4752-b2dd-eb7051fc9079" providerId="ADAL" clId="{020BB9F3-CBA6-487A-A29A-FBA61FAF998B}" dt="2020-03-26T21:17:13.702" v="137" actId="478"/>
          <ac:grpSpMkLst>
            <pc:docMk/>
            <pc:sldMk cId="2897390426" sldId="693"/>
            <ac:grpSpMk id="2" creationId="{7E92C1FB-B585-4F71-BED3-F359C79E9C5B}"/>
          </ac:grpSpMkLst>
        </pc:grpChg>
        <pc:grpChg chg="add mod">
          <ac:chgData name="Alexandra Rode" userId="4db755b5-7590-4752-b2dd-eb7051fc9079" providerId="ADAL" clId="{020BB9F3-CBA6-487A-A29A-FBA61FAF998B}" dt="2020-03-26T21:18:17.481" v="151" actId="14100"/>
          <ac:grpSpMkLst>
            <pc:docMk/>
            <pc:sldMk cId="2897390426" sldId="693"/>
            <ac:grpSpMk id="3" creationId="{CCDD3E37-E1DB-4FF6-A58D-86B9ED4DED9D}"/>
          </ac:grpSpMkLst>
        </pc:grpChg>
        <pc:grpChg chg="add del">
          <ac:chgData name="Alexandra Rode" userId="4db755b5-7590-4752-b2dd-eb7051fc9079" providerId="ADAL" clId="{020BB9F3-CBA6-487A-A29A-FBA61FAF998B}" dt="2020-03-26T21:18:07.762" v="149" actId="478"/>
          <ac:grpSpMkLst>
            <pc:docMk/>
            <pc:sldMk cId="2897390426" sldId="693"/>
            <ac:grpSpMk id="41" creationId="{D1BC1C11-2CF1-4B4C-A295-BFA026C634FF}"/>
          </ac:grpSpMkLst>
        </pc:grpChg>
        <pc:grpChg chg="add mod">
          <ac:chgData name="Alexandra Rode" userId="4db755b5-7590-4752-b2dd-eb7051fc9079" providerId="ADAL" clId="{020BB9F3-CBA6-487A-A29A-FBA61FAF998B}" dt="2020-03-26T21:18:14.018" v="150" actId="164"/>
          <ac:grpSpMkLst>
            <pc:docMk/>
            <pc:sldMk cId="2897390426" sldId="693"/>
            <ac:grpSpMk id="58" creationId="{00000000-0008-0000-0100-000007000000}"/>
          </ac:grpSpMkLst>
        </pc:grpChg>
        <pc:grpChg chg="add mod">
          <ac:chgData name="Alexandra Rode" userId="4db755b5-7590-4752-b2dd-eb7051fc9079" providerId="ADAL" clId="{020BB9F3-CBA6-487A-A29A-FBA61FAF998B}" dt="2020-03-26T21:18:14.018" v="150" actId="164"/>
          <ac:grpSpMkLst>
            <pc:docMk/>
            <pc:sldMk cId="2897390426" sldId="693"/>
            <ac:grpSpMk id="59" creationId="{00000000-0008-0000-0100-000008000000}"/>
          </ac:grpSpMkLst>
        </pc:grpChg>
        <pc:grpChg chg="add mod">
          <ac:chgData name="Alexandra Rode" userId="4db755b5-7590-4752-b2dd-eb7051fc9079" providerId="ADAL" clId="{020BB9F3-CBA6-487A-A29A-FBA61FAF998B}" dt="2020-03-26T21:18:14.018" v="150" actId="164"/>
          <ac:grpSpMkLst>
            <pc:docMk/>
            <pc:sldMk cId="2897390426" sldId="693"/>
            <ac:grpSpMk id="60" creationId="{00000000-0008-0000-0100-00000B000000}"/>
          </ac:grpSpMkLst>
        </pc:grpChg>
        <pc:grpChg chg="add mod">
          <ac:chgData name="Alexandra Rode" userId="4db755b5-7590-4752-b2dd-eb7051fc9079" providerId="ADAL" clId="{020BB9F3-CBA6-487A-A29A-FBA61FAF998B}" dt="2020-03-26T21:18:14.018" v="150" actId="164"/>
          <ac:grpSpMkLst>
            <pc:docMk/>
            <pc:sldMk cId="2897390426" sldId="693"/>
            <ac:grpSpMk id="61" creationId="{00000000-0008-0000-0100-00000E000000}"/>
          </ac:grpSpMkLst>
        </pc:grpChg>
        <pc:grpChg chg="add mod ord">
          <ac:chgData name="Alexandra Rode" userId="4db755b5-7590-4752-b2dd-eb7051fc9079" providerId="ADAL" clId="{020BB9F3-CBA6-487A-A29A-FBA61FAF998B}" dt="2020-03-26T21:18:14.018" v="150" actId="164"/>
          <ac:grpSpMkLst>
            <pc:docMk/>
            <pc:sldMk cId="2897390426" sldId="693"/>
            <ac:grpSpMk id="62" creationId="{00000000-0008-0000-0100-000011000000}"/>
          </ac:grpSpMkLst>
        </pc:grpChg>
        <pc:graphicFrameChg chg="del">
          <ac:chgData name="Alexandra Rode" userId="4db755b5-7590-4752-b2dd-eb7051fc9079" providerId="ADAL" clId="{020BB9F3-CBA6-487A-A29A-FBA61FAF998B}" dt="2020-03-26T21:18:43.567" v="156" actId="478"/>
          <ac:graphicFrameMkLst>
            <pc:docMk/>
            <pc:sldMk cId="2897390426" sldId="693"/>
            <ac:graphicFrameMk id="42" creationId="{00000000-0008-0000-0700-00000D000000}"/>
          </ac:graphicFrameMkLst>
        </pc:graphicFrameChg>
        <pc:graphicFrameChg chg="add mod ord">
          <ac:chgData name="Alexandra Rode" userId="4db755b5-7590-4752-b2dd-eb7051fc9079" providerId="ADAL" clId="{020BB9F3-CBA6-487A-A29A-FBA61FAF998B}" dt="2020-03-26T21:18:37.183" v="155" actId="167"/>
          <ac:graphicFrameMkLst>
            <pc:docMk/>
            <pc:sldMk cId="2897390426" sldId="693"/>
            <ac:graphicFrameMk id="73" creationId="{00000000-0008-0000-0700-00000D000000}"/>
          </ac:graphicFrameMkLst>
        </pc:graphicFrameChg>
      </pc:sldChg>
      <pc:sldChg chg="addSp delSp modSp mod">
        <pc:chgData name="Alexandra Rode" userId="4db755b5-7590-4752-b2dd-eb7051fc9079" providerId="ADAL" clId="{020BB9F3-CBA6-487A-A29A-FBA61FAF998B}" dt="2020-03-26T21:23:20.996" v="179" actId="478"/>
        <pc:sldMkLst>
          <pc:docMk/>
          <pc:sldMk cId="3437811448" sldId="694"/>
        </pc:sldMkLst>
        <pc:spChg chg="add">
          <ac:chgData name="Alexandra Rode" userId="4db755b5-7590-4752-b2dd-eb7051fc9079" providerId="ADAL" clId="{020BB9F3-CBA6-487A-A29A-FBA61FAF998B}" dt="2020-03-26T21:21:18.801" v="157"/>
          <ac:spMkLst>
            <pc:docMk/>
            <pc:sldMk cId="3437811448" sldId="694"/>
            <ac:spMk id="31" creationId="{00000000-0008-0000-0100-000012000000}"/>
          </ac:spMkLst>
        </pc:spChg>
        <pc:spChg chg="add">
          <ac:chgData name="Alexandra Rode" userId="4db755b5-7590-4752-b2dd-eb7051fc9079" providerId="ADAL" clId="{020BB9F3-CBA6-487A-A29A-FBA61FAF998B}" dt="2020-03-26T21:21:18.801" v="157"/>
          <ac:spMkLst>
            <pc:docMk/>
            <pc:sldMk cId="3437811448" sldId="694"/>
            <ac:spMk id="32" creationId="{00000000-0008-0000-0100-000013000000}"/>
          </ac:spMkLst>
        </pc:spChg>
        <pc:spChg chg="add">
          <ac:chgData name="Alexandra Rode" userId="4db755b5-7590-4752-b2dd-eb7051fc9079" providerId="ADAL" clId="{020BB9F3-CBA6-487A-A29A-FBA61FAF998B}" dt="2020-03-26T21:21:18.801" v="157"/>
          <ac:spMkLst>
            <pc:docMk/>
            <pc:sldMk cId="3437811448" sldId="694"/>
            <ac:spMk id="33" creationId="{00000000-0008-0000-0100-00000F000000}"/>
          </ac:spMkLst>
        </pc:spChg>
        <pc:spChg chg="add">
          <ac:chgData name="Alexandra Rode" userId="4db755b5-7590-4752-b2dd-eb7051fc9079" providerId="ADAL" clId="{020BB9F3-CBA6-487A-A29A-FBA61FAF998B}" dt="2020-03-26T21:21:18.801" v="157"/>
          <ac:spMkLst>
            <pc:docMk/>
            <pc:sldMk cId="3437811448" sldId="694"/>
            <ac:spMk id="34" creationId="{00000000-0008-0000-0100-000010000000}"/>
          </ac:spMkLst>
        </pc:spChg>
        <pc:spChg chg="add">
          <ac:chgData name="Alexandra Rode" userId="4db755b5-7590-4752-b2dd-eb7051fc9079" providerId="ADAL" clId="{020BB9F3-CBA6-487A-A29A-FBA61FAF998B}" dt="2020-03-26T21:21:18.801" v="157"/>
          <ac:spMkLst>
            <pc:docMk/>
            <pc:sldMk cId="3437811448" sldId="694"/>
            <ac:spMk id="35" creationId="{00000000-0008-0000-0100-00000C000000}"/>
          </ac:spMkLst>
        </pc:spChg>
        <pc:spChg chg="add">
          <ac:chgData name="Alexandra Rode" userId="4db755b5-7590-4752-b2dd-eb7051fc9079" providerId="ADAL" clId="{020BB9F3-CBA6-487A-A29A-FBA61FAF998B}" dt="2020-03-26T21:21:18.801" v="157"/>
          <ac:spMkLst>
            <pc:docMk/>
            <pc:sldMk cId="3437811448" sldId="694"/>
            <ac:spMk id="36" creationId="{00000000-0008-0000-0100-00000D000000}"/>
          </ac:spMkLst>
        </pc:spChg>
        <pc:spChg chg="add">
          <ac:chgData name="Alexandra Rode" userId="4db755b5-7590-4752-b2dd-eb7051fc9079" providerId="ADAL" clId="{020BB9F3-CBA6-487A-A29A-FBA61FAF998B}" dt="2020-03-26T21:21:18.801" v="157"/>
          <ac:spMkLst>
            <pc:docMk/>
            <pc:sldMk cId="3437811448" sldId="694"/>
            <ac:spMk id="37" creationId="{00000000-0008-0000-0100-000005000000}"/>
          </ac:spMkLst>
        </pc:spChg>
        <pc:spChg chg="add">
          <ac:chgData name="Alexandra Rode" userId="4db755b5-7590-4752-b2dd-eb7051fc9079" providerId="ADAL" clId="{020BB9F3-CBA6-487A-A29A-FBA61FAF998B}" dt="2020-03-26T21:21:18.801" v="157"/>
          <ac:spMkLst>
            <pc:docMk/>
            <pc:sldMk cId="3437811448" sldId="694"/>
            <ac:spMk id="38" creationId="{00000000-0008-0000-0100-000006000000}"/>
          </ac:spMkLst>
        </pc:spChg>
        <pc:spChg chg="add">
          <ac:chgData name="Alexandra Rode" userId="4db755b5-7590-4752-b2dd-eb7051fc9079" providerId="ADAL" clId="{020BB9F3-CBA6-487A-A29A-FBA61FAF998B}" dt="2020-03-26T21:21:18.801" v="157"/>
          <ac:spMkLst>
            <pc:docMk/>
            <pc:sldMk cId="3437811448" sldId="694"/>
            <ac:spMk id="39" creationId="{00000000-0008-0000-0100-000003000000}"/>
          </ac:spMkLst>
        </pc:spChg>
        <pc:spChg chg="add">
          <ac:chgData name="Alexandra Rode" userId="4db755b5-7590-4752-b2dd-eb7051fc9079" providerId="ADAL" clId="{020BB9F3-CBA6-487A-A29A-FBA61FAF998B}" dt="2020-03-26T21:21:18.801" v="157"/>
          <ac:spMkLst>
            <pc:docMk/>
            <pc:sldMk cId="3437811448" sldId="694"/>
            <ac:spMk id="40" creationId="{00000000-0008-0000-0100-000004000000}"/>
          </ac:spMkLst>
        </pc:spChg>
        <pc:grpChg chg="add mod">
          <ac:chgData name="Alexandra Rode" userId="4db755b5-7590-4752-b2dd-eb7051fc9079" providerId="ADAL" clId="{020BB9F3-CBA6-487A-A29A-FBA61FAF998B}" dt="2020-03-26T21:22:55.968" v="174" actId="14100"/>
          <ac:grpSpMkLst>
            <pc:docMk/>
            <pc:sldMk cId="3437811448" sldId="694"/>
            <ac:grpSpMk id="2" creationId="{072D863D-D197-49C1-AF7E-44311260E440}"/>
          </ac:grpSpMkLst>
        </pc:grpChg>
        <pc:grpChg chg="del">
          <ac:chgData name="Alexandra Rode" userId="4db755b5-7590-4752-b2dd-eb7051fc9079" providerId="ADAL" clId="{020BB9F3-CBA6-487A-A29A-FBA61FAF998B}" dt="2020-03-26T21:21:31.441" v="159" actId="478"/>
          <ac:grpSpMkLst>
            <pc:docMk/>
            <pc:sldMk cId="3437811448" sldId="694"/>
            <ac:grpSpMk id="3" creationId="{AD926292-AD8E-49F0-9076-B8D02EE7D6F9}"/>
          </ac:grpSpMkLst>
        </pc:grpChg>
        <pc:grpChg chg="add mod ord">
          <ac:chgData name="Alexandra Rode" userId="4db755b5-7590-4752-b2dd-eb7051fc9079" providerId="ADAL" clId="{020BB9F3-CBA6-487A-A29A-FBA61FAF998B}" dt="2020-03-26T21:22:52.949" v="173" actId="164"/>
          <ac:grpSpMkLst>
            <pc:docMk/>
            <pc:sldMk cId="3437811448" sldId="694"/>
            <ac:grpSpMk id="26" creationId="{00000000-0008-0000-0100-000007000000}"/>
          </ac:grpSpMkLst>
        </pc:grpChg>
        <pc:grpChg chg="add mod ord">
          <ac:chgData name="Alexandra Rode" userId="4db755b5-7590-4752-b2dd-eb7051fc9079" providerId="ADAL" clId="{020BB9F3-CBA6-487A-A29A-FBA61FAF998B}" dt="2020-03-26T21:22:52.949" v="173" actId="164"/>
          <ac:grpSpMkLst>
            <pc:docMk/>
            <pc:sldMk cId="3437811448" sldId="694"/>
            <ac:grpSpMk id="27" creationId="{00000000-0008-0000-0100-000008000000}"/>
          </ac:grpSpMkLst>
        </pc:grpChg>
        <pc:grpChg chg="add mod ord">
          <ac:chgData name="Alexandra Rode" userId="4db755b5-7590-4752-b2dd-eb7051fc9079" providerId="ADAL" clId="{020BB9F3-CBA6-487A-A29A-FBA61FAF998B}" dt="2020-03-26T21:22:52.949" v="173" actId="164"/>
          <ac:grpSpMkLst>
            <pc:docMk/>
            <pc:sldMk cId="3437811448" sldId="694"/>
            <ac:grpSpMk id="28" creationId="{00000000-0008-0000-0100-00000B000000}"/>
          </ac:grpSpMkLst>
        </pc:grpChg>
        <pc:grpChg chg="add mod ord">
          <ac:chgData name="Alexandra Rode" userId="4db755b5-7590-4752-b2dd-eb7051fc9079" providerId="ADAL" clId="{020BB9F3-CBA6-487A-A29A-FBA61FAF998B}" dt="2020-03-26T21:22:52.949" v="173" actId="164"/>
          <ac:grpSpMkLst>
            <pc:docMk/>
            <pc:sldMk cId="3437811448" sldId="694"/>
            <ac:grpSpMk id="29" creationId="{00000000-0008-0000-0100-00000E000000}"/>
          </ac:grpSpMkLst>
        </pc:grpChg>
        <pc:grpChg chg="add mod ord">
          <ac:chgData name="Alexandra Rode" userId="4db755b5-7590-4752-b2dd-eb7051fc9079" providerId="ADAL" clId="{020BB9F3-CBA6-487A-A29A-FBA61FAF998B}" dt="2020-03-26T21:22:52.949" v="173" actId="164"/>
          <ac:grpSpMkLst>
            <pc:docMk/>
            <pc:sldMk cId="3437811448" sldId="694"/>
            <ac:grpSpMk id="30" creationId="{00000000-0008-0000-0100-000011000000}"/>
          </ac:grpSpMkLst>
        </pc:grpChg>
        <pc:grpChg chg="add del">
          <ac:chgData name="Alexandra Rode" userId="4db755b5-7590-4752-b2dd-eb7051fc9079" providerId="ADAL" clId="{020BB9F3-CBA6-487A-A29A-FBA61FAF998B}" dt="2020-03-26T21:22:43.029" v="172" actId="478"/>
          <ac:grpSpMkLst>
            <pc:docMk/>
            <pc:sldMk cId="3437811448" sldId="694"/>
            <ac:grpSpMk id="42" creationId="{9DF06C7B-6210-42D8-8ED3-562F4640BE86}"/>
          </ac:grpSpMkLst>
        </pc:grpChg>
        <pc:graphicFrameChg chg="del">
          <ac:chgData name="Alexandra Rode" userId="4db755b5-7590-4752-b2dd-eb7051fc9079" providerId="ADAL" clId="{020BB9F3-CBA6-487A-A29A-FBA61FAF998B}" dt="2020-03-26T21:23:20.996" v="179" actId="478"/>
          <ac:graphicFrameMkLst>
            <pc:docMk/>
            <pc:sldMk cId="3437811448" sldId="694"/>
            <ac:graphicFrameMk id="57" creationId="{00000000-0008-0000-0700-00000D000000}"/>
          </ac:graphicFrameMkLst>
        </pc:graphicFrameChg>
        <pc:graphicFrameChg chg="add mod ord">
          <ac:chgData name="Alexandra Rode" userId="4db755b5-7590-4752-b2dd-eb7051fc9079" providerId="ADAL" clId="{020BB9F3-CBA6-487A-A29A-FBA61FAF998B}" dt="2020-03-26T21:23:16.846" v="178" actId="167"/>
          <ac:graphicFrameMkLst>
            <pc:docMk/>
            <pc:sldMk cId="3437811448" sldId="694"/>
            <ac:graphicFrameMk id="73" creationId="{00000000-0008-0000-0700-00000D000000}"/>
          </ac:graphicFrameMkLst>
        </pc:graphicFrameChg>
      </pc:sldChg>
      <pc:sldChg chg="addSp delSp modSp mod">
        <pc:chgData name="Alexandra Rode" userId="4db755b5-7590-4752-b2dd-eb7051fc9079" providerId="ADAL" clId="{020BB9F3-CBA6-487A-A29A-FBA61FAF998B}" dt="2020-03-27T12:05:43.288" v="200" actId="478"/>
        <pc:sldMkLst>
          <pc:docMk/>
          <pc:sldMk cId="3918269856" sldId="695"/>
        </pc:sldMkLst>
        <pc:spChg chg="add">
          <ac:chgData name="Alexandra Rode" userId="4db755b5-7590-4752-b2dd-eb7051fc9079" providerId="ADAL" clId="{020BB9F3-CBA6-487A-A29A-FBA61FAF998B}" dt="2020-03-27T12:04:08.714" v="182"/>
          <ac:spMkLst>
            <pc:docMk/>
            <pc:sldMk cId="3918269856" sldId="695"/>
            <ac:spMk id="38" creationId="{00000000-0008-0000-0100-000012000000}"/>
          </ac:spMkLst>
        </pc:spChg>
        <pc:spChg chg="add">
          <ac:chgData name="Alexandra Rode" userId="4db755b5-7590-4752-b2dd-eb7051fc9079" providerId="ADAL" clId="{020BB9F3-CBA6-487A-A29A-FBA61FAF998B}" dt="2020-03-27T12:04:08.714" v="182"/>
          <ac:spMkLst>
            <pc:docMk/>
            <pc:sldMk cId="3918269856" sldId="695"/>
            <ac:spMk id="39" creationId="{00000000-0008-0000-0100-000013000000}"/>
          </ac:spMkLst>
        </pc:spChg>
        <pc:spChg chg="add">
          <ac:chgData name="Alexandra Rode" userId="4db755b5-7590-4752-b2dd-eb7051fc9079" providerId="ADAL" clId="{020BB9F3-CBA6-487A-A29A-FBA61FAF998B}" dt="2020-03-27T12:04:08.714" v="182"/>
          <ac:spMkLst>
            <pc:docMk/>
            <pc:sldMk cId="3918269856" sldId="695"/>
            <ac:spMk id="40" creationId="{00000000-0008-0000-0100-00000F000000}"/>
          </ac:spMkLst>
        </pc:spChg>
        <pc:spChg chg="add">
          <ac:chgData name="Alexandra Rode" userId="4db755b5-7590-4752-b2dd-eb7051fc9079" providerId="ADAL" clId="{020BB9F3-CBA6-487A-A29A-FBA61FAF998B}" dt="2020-03-27T12:04:08.714" v="182"/>
          <ac:spMkLst>
            <pc:docMk/>
            <pc:sldMk cId="3918269856" sldId="695"/>
            <ac:spMk id="41" creationId="{00000000-0008-0000-0100-000010000000}"/>
          </ac:spMkLst>
        </pc:spChg>
        <pc:spChg chg="add">
          <ac:chgData name="Alexandra Rode" userId="4db755b5-7590-4752-b2dd-eb7051fc9079" providerId="ADAL" clId="{020BB9F3-CBA6-487A-A29A-FBA61FAF998B}" dt="2020-03-27T12:04:08.714" v="182"/>
          <ac:spMkLst>
            <pc:docMk/>
            <pc:sldMk cId="3918269856" sldId="695"/>
            <ac:spMk id="43" creationId="{00000000-0008-0000-0100-00000C000000}"/>
          </ac:spMkLst>
        </pc:spChg>
        <pc:spChg chg="add">
          <ac:chgData name="Alexandra Rode" userId="4db755b5-7590-4752-b2dd-eb7051fc9079" providerId="ADAL" clId="{020BB9F3-CBA6-487A-A29A-FBA61FAF998B}" dt="2020-03-27T12:04:08.714" v="182"/>
          <ac:spMkLst>
            <pc:docMk/>
            <pc:sldMk cId="3918269856" sldId="695"/>
            <ac:spMk id="44" creationId="{00000000-0008-0000-0100-00000D000000}"/>
          </ac:spMkLst>
        </pc:spChg>
        <pc:spChg chg="add">
          <ac:chgData name="Alexandra Rode" userId="4db755b5-7590-4752-b2dd-eb7051fc9079" providerId="ADAL" clId="{020BB9F3-CBA6-487A-A29A-FBA61FAF998B}" dt="2020-03-27T12:04:08.714" v="182"/>
          <ac:spMkLst>
            <pc:docMk/>
            <pc:sldMk cId="3918269856" sldId="695"/>
            <ac:spMk id="45" creationId="{00000000-0008-0000-0100-000005000000}"/>
          </ac:spMkLst>
        </pc:spChg>
        <pc:spChg chg="add">
          <ac:chgData name="Alexandra Rode" userId="4db755b5-7590-4752-b2dd-eb7051fc9079" providerId="ADAL" clId="{020BB9F3-CBA6-487A-A29A-FBA61FAF998B}" dt="2020-03-27T12:04:08.714" v="182"/>
          <ac:spMkLst>
            <pc:docMk/>
            <pc:sldMk cId="3918269856" sldId="695"/>
            <ac:spMk id="46" creationId="{00000000-0008-0000-0100-000006000000}"/>
          </ac:spMkLst>
        </pc:spChg>
        <pc:spChg chg="add">
          <ac:chgData name="Alexandra Rode" userId="4db755b5-7590-4752-b2dd-eb7051fc9079" providerId="ADAL" clId="{020BB9F3-CBA6-487A-A29A-FBA61FAF998B}" dt="2020-03-27T12:04:08.714" v="182"/>
          <ac:spMkLst>
            <pc:docMk/>
            <pc:sldMk cId="3918269856" sldId="695"/>
            <ac:spMk id="47" creationId="{00000000-0008-0000-0100-000003000000}"/>
          </ac:spMkLst>
        </pc:spChg>
        <pc:spChg chg="add">
          <ac:chgData name="Alexandra Rode" userId="4db755b5-7590-4752-b2dd-eb7051fc9079" providerId="ADAL" clId="{020BB9F3-CBA6-487A-A29A-FBA61FAF998B}" dt="2020-03-27T12:04:08.714" v="182"/>
          <ac:spMkLst>
            <pc:docMk/>
            <pc:sldMk cId="3918269856" sldId="695"/>
            <ac:spMk id="48" creationId="{00000000-0008-0000-0100-000004000000}"/>
          </ac:spMkLst>
        </pc:spChg>
        <pc:grpChg chg="del">
          <ac:chgData name="Alexandra Rode" userId="4db755b5-7590-4752-b2dd-eb7051fc9079" providerId="ADAL" clId="{020BB9F3-CBA6-487A-A29A-FBA61FAF998B}" dt="2020-03-26T21:23:31.102" v="180" actId="478"/>
          <ac:grpSpMkLst>
            <pc:docMk/>
            <pc:sldMk cId="3918269856" sldId="695"/>
            <ac:grpSpMk id="2" creationId="{6AE37738-7648-4E6E-92B7-80CAB926D2EA}"/>
          </ac:grpSpMkLst>
        </pc:grpChg>
        <pc:grpChg chg="add mod">
          <ac:chgData name="Alexandra Rode" userId="4db755b5-7590-4752-b2dd-eb7051fc9079" providerId="ADAL" clId="{020BB9F3-CBA6-487A-A29A-FBA61FAF998B}" dt="2020-03-27T12:05:13.588" v="195" actId="14100"/>
          <ac:grpSpMkLst>
            <pc:docMk/>
            <pc:sldMk cId="3918269856" sldId="695"/>
            <ac:grpSpMk id="2" creationId="{B91DF7DD-CA39-4BB1-BC67-EFE6B2CA8EC7}"/>
          </ac:grpSpMkLst>
        </pc:grpChg>
        <pc:grpChg chg="add del mod">
          <ac:chgData name="Alexandra Rode" userId="4db755b5-7590-4752-b2dd-eb7051fc9079" providerId="ADAL" clId="{020BB9F3-CBA6-487A-A29A-FBA61FAF998B}" dt="2020-03-27T12:04:52.819" v="192" actId="478"/>
          <ac:grpSpMkLst>
            <pc:docMk/>
            <pc:sldMk cId="3918269856" sldId="695"/>
            <ac:grpSpMk id="11" creationId="{2ED46D78-089E-4D02-82D6-4147233DC495}"/>
          </ac:grpSpMkLst>
        </pc:grpChg>
        <pc:grpChg chg="add mod">
          <ac:chgData name="Alexandra Rode" userId="4db755b5-7590-4752-b2dd-eb7051fc9079" providerId="ADAL" clId="{020BB9F3-CBA6-487A-A29A-FBA61FAF998B}" dt="2020-03-27T12:05:05.847" v="193" actId="164"/>
          <ac:grpSpMkLst>
            <pc:docMk/>
            <pc:sldMk cId="3918269856" sldId="695"/>
            <ac:grpSpMk id="33" creationId="{00000000-0008-0000-0100-000007000000}"/>
          </ac:grpSpMkLst>
        </pc:grpChg>
        <pc:grpChg chg="add mod">
          <ac:chgData name="Alexandra Rode" userId="4db755b5-7590-4752-b2dd-eb7051fc9079" providerId="ADAL" clId="{020BB9F3-CBA6-487A-A29A-FBA61FAF998B}" dt="2020-03-27T12:05:05.847" v="193" actId="164"/>
          <ac:grpSpMkLst>
            <pc:docMk/>
            <pc:sldMk cId="3918269856" sldId="695"/>
            <ac:grpSpMk id="34" creationId="{00000000-0008-0000-0100-000008000000}"/>
          </ac:grpSpMkLst>
        </pc:grpChg>
        <pc:grpChg chg="add mod">
          <ac:chgData name="Alexandra Rode" userId="4db755b5-7590-4752-b2dd-eb7051fc9079" providerId="ADAL" clId="{020BB9F3-CBA6-487A-A29A-FBA61FAF998B}" dt="2020-03-27T12:05:05.847" v="193" actId="164"/>
          <ac:grpSpMkLst>
            <pc:docMk/>
            <pc:sldMk cId="3918269856" sldId="695"/>
            <ac:grpSpMk id="35" creationId="{00000000-0008-0000-0100-00000B000000}"/>
          </ac:grpSpMkLst>
        </pc:grpChg>
        <pc:grpChg chg="add mod">
          <ac:chgData name="Alexandra Rode" userId="4db755b5-7590-4752-b2dd-eb7051fc9079" providerId="ADAL" clId="{020BB9F3-CBA6-487A-A29A-FBA61FAF998B}" dt="2020-03-27T12:05:05.847" v="193" actId="164"/>
          <ac:grpSpMkLst>
            <pc:docMk/>
            <pc:sldMk cId="3918269856" sldId="695"/>
            <ac:grpSpMk id="36" creationId="{00000000-0008-0000-0100-00000E000000}"/>
          </ac:grpSpMkLst>
        </pc:grpChg>
        <pc:grpChg chg="add mod ord">
          <ac:chgData name="Alexandra Rode" userId="4db755b5-7590-4752-b2dd-eb7051fc9079" providerId="ADAL" clId="{020BB9F3-CBA6-487A-A29A-FBA61FAF998B}" dt="2020-03-27T12:05:05.847" v="193" actId="164"/>
          <ac:grpSpMkLst>
            <pc:docMk/>
            <pc:sldMk cId="3918269856" sldId="695"/>
            <ac:grpSpMk id="37" creationId="{00000000-0008-0000-0100-000011000000}"/>
          </ac:grpSpMkLst>
        </pc:grpChg>
        <pc:graphicFrameChg chg="del">
          <ac:chgData name="Alexandra Rode" userId="4db755b5-7590-4752-b2dd-eb7051fc9079" providerId="ADAL" clId="{020BB9F3-CBA6-487A-A29A-FBA61FAF998B}" dt="2020-03-27T12:05:43.288" v="200" actId="478"/>
          <ac:graphicFrameMkLst>
            <pc:docMk/>
            <pc:sldMk cId="3918269856" sldId="695"/>
            <ac:graphicFrameMk id="42" creationId="{00000000-0008-0000-0700-00000D000000}"/>
          </ac:graphicFrameMkLst>
        </pc:graphicFrameChg>
        <pc:graphicFrameChg chg="add mod ord">
          <ac:chgData name="Alexandra Rode" userId="4db755b5-7590-4752-b2dd-eb7051fc9079" providerId="ADAL" clId="{020BB9F3-CBA6-487A-A29A-FBA61FAF998B}" dt="2020-03-27T12:05:40.763" v="199" actId="167"/>
          <ac:graphicFrameMkLst>
            <pc:docMk/>
            <pc:sldMk cId="3918269856" sldId="695"/>
            <ac:graphicFrameMk id="49" creationId="{00000000-0008-0000-0700-00000D000000}"/>
          </ac:graphicFrameMkLst>
        </pc:graphicFrameChg>
      </pc:sldChg>
      <pc:sldChg chg="addSp delSp modSp mod">
        <pc:chgData name="Alexandra Rode" userId="4db755b5-7590-4752-b2dd-eb7051fc9079" providerId="ADAL" clId="{020BB9F3-CBA6-487A-A29A-FBA61FAF998B}" dt="2020-03-27T14:35:58.984" v="657" actId="478"/>
        <pc:sldMkLst>
          <pc:docMk/>
          <pc:sldMk cId="1828610866" sldId="696"/>
        </pc:sldMkLst>
        <pc:spChg chg="add">
          <ac:chgData name="Alexandra Rode" userId="4db755b5-7590-4752-b2dd-eb7051fc9079" providerId="ADAL" clId="{020BB9F3-CBA6-487A-A29A-FBA61FAF998B}" dt="2020-03-27T12:08:44.124" v="203"/>
          <ac:spMkLst>
            <pc:docMk/>
            <pc:sldMk cId="1828610866" sldId="696"/>
            <ac:spMk id="63" creationId="{00000000-0008-0000-0100-000012000000}"/>
          </ac:spMkLst>
        </pc:spChg>
        <pc:spChg chg="add">
          <ac:chgData name="Alexandra Rode" userId="4db755b5-7590-4752-b2dd-eb7051fc9079" providerId="ADAL" clId="{020BB9F3-CBA6-487A-A29A-FBA61FAF998B}" dt="2020-03-27T12:08:44.124" v="203"/>
          <ac:spMkLst>
            <pc:docMk/>
            <pc:sldMk cId="1828610866" sldId="696"/>
            <ac:spMk id="64" creationId="{00000000-0008-0000-0100-000013000000}"/>
          </ac:spMkLst>
        </pc:spChg>
        <pc:spChg chg="add">
          <ac:chgData name="Alexandra Rode" userId="4db755b5-7590-4752-b2dd-eb7051fc9079" providerId="ADAL" clId="{020BB9F3-CBA6-487A-A29A-FBA61FAF998B}" dt="2020-03-27T12:08:44.124" v="203"/>
          <ac:spMkLst>
            <pc:docMk/>
            <pc:sldMk cId="1828610866" sldId="696"/>
            <ac:spMk id="65" creationId="{00000000-0008-0000-0100-00000F000000}"/>
          </ac:spMkLst>
        </pc:spChg>
        <pc:spChg chg="add">
          <ac:chgData name="Alexandra Rode" userId="4db755b5-7590-4752-b2dd-eb7051fc9079" providerId="ADAL" clId="{020BB9F3-CBA6-487A-A29A-FBA61FAF998B}" dt="2020-03-27T12:08:44.124" v="203"/>
          <ac:spMkLst>
            <pc:docMk/>
            <pc:sldMk cId="1828610866" sldId="696"/>
            <ac:spMk id="66" creationId="{00000000-0008-0000-0100-000010000000}"/>
          </ac:spMkLst>
        </pc:spChg>
        <pc:spChg chg="add">
          <ac:chgData name="Alexandra Rode" userId="4db755b5-7590-4752-b2dd-eb7051fc9079" providerId="ADAL" clId="{020BB9F3-CBA6-487A-A29A-FBA61FAF998B}" dt="2020-03-27T12:08:44.124" v="203"/>
          <ac:spMkLst>
            <pc:docMk/>
            <pc:sldMk cId="1828610866" sldId="696"/>
            <ac:spMk id="67" creationId="{00000000-0008-0000-0100-00000C000000}"/>
          </ac:spMkLst>
        </pc:spChg>
        <pc:spChg chg="add">
          <ac:chgData name="Alexandra Rode" userId="4db755b5-7590-4752-b2dd-eb7051fc9079" providerId="ADAL" clId="{020BB9F3-CBA6-487A-A29A-FBA61FAF998B}" dt="2020-03-27T12:08:44.124" v="203"/>
          <ac:spMkLst>
            <pc:docMk/>
            <pc:sldMk cId="1828610866" sldId="696"/>
            <ac:spMk id="68" creationId="{00000000-0008-0000-0100-00000D000000}"/>
          </ac:spMkLst>
        </pc:spChg>
        <pc:spChg chg="add mod">
          <ac:chgData name="Alexandra Rode" userId="4db755b5-7590-4752-b2dd-eb7051fc9079" providerId="ADAL" clId="{020BB9F3-CBA6-487A-A29A-FBA61FAF998B}" dt="2020-03-27T14:35:20.517" v="652" actId="20577"/>
          <ac:spMkLst>
            <pc:docMk/>
            <pc:sldMk cId="1828610866" sldId="696"/>
            <ac:spMk id="69" creationId="{00000000-0008-0000-0100-000005000000}"/>
          </ac:spMkLst>
        </pc:spChg>
        <pc:spChg chg="add">
          <ac:chgData name="Alexandra Rode" userId="4db755b5-7590-4752-b2dd-eb7051fc9079" providerId="ADAL" clId="{020BB9F3-CBA6-487A-A29A-FBA61FAF998B}" dt="2020-03-27T12:08:44.124" v="203"/>
          <ac:spMkLst>
            <pc:docMk/>
            <pc:sldMk cId="1828610866" sldId="696"/>
            <ac:spMk id="70" creationId="{00000000-0008-0000-0100-000006000000}"/>
          </ac:spMkLst>
        </pc:spChg>
        <pc:spChg chg="add">
          <ac:chgData name="Alexandra Rode" userId="4db755b5-7590-4752-b2dd-eb7051fc9079" providerId="ADAL" clId="{020BB9F3-CBA6-487A-A29A-FBA61FAF998B}" dt="2020-03-27T12:08:44.124" v="203"/>
          <ac:spMkLst>
            <pc:docMk/>
            <pc:sldMk cId="1828610866" sldId="696"/>
            <ac:spMk id="71" creationId="{00000000-0008-0000-0100-000003000000}"/>
          </ac:spMkLst>
        </pc:spChg>
        <pc:spChg chg="add">
          <ac:chgData name="Alexandra Rode" userId="4db755b5-7590-4752-b2dd-eb7051fc9079" providerId="ADAL" clId="{020BB9F3-CBA6-487A-A29A-FBA61FAF998B}" dt="2020-03-27T12:08:44.124" v="203"/>
          <ac:spMkLst>
            <pc:docMk/>
            <pc:sldMk cId="1828610866" sldId="696"/>
            <ac:spMk id="72" creationId="{00000000-0008-0000-0100-000004000000}"/>
          </ac:spMkLst>
        </pc:spChg>
        <pc:grpChg chg="del">
          <ac:chgData name="Alexandra Rode" userId="4db755b5-7590-4752-b2dd-eb7051fc9079" providerId="ADAL" clId="{020BB9F3-CBA6-487A-A29A-FBA61FAF998B}" dt="2020-03-27T12:08:34.980" v="201" actId="478"/>
          <ac:grpSpMkLst>
            <pc:docMk/>
            <pc:sldMk cId="1828610866" sldId="696"/>
            <ac:grpSpMk id="3" creationId="{D61DD802-67A1-4441-9DAA-A3F408AC71C4}"/>
          </ac:grpSpMkLst>
        </pc:grpChg>
        <pc:grpChg chg="add del mod">
          <ac:chgData name="Alexandra Rode" userId="4db755b5-7590-4752-b2dd-eb7051fc9079" providerId="ADAL" clId="{020BB9F3-CBA6-487A-A29A-FBA61FAF998B}" dt="2020-03-27T12:09:42.123" v="211" actId="478"/>
          <ac:grpSpMkLst>
            <pc:docMk/>
            <pc:sldMk cId="1828610866" sldId="696"/>
            <ac:grpSpMk id="26" creationId="{5F33C65E-DE66-4CDF-B4DA-F026E2980810}"/>
          </ac:grpSpMkLst>
        </pc:grpChg>
        <pc:grpChg chg="add mod">
          <ac:chgData name="Alexandra Rode" userId="4db755b5-7590-4752-b2dd-eb7051fc9079" providerId="ADAL" clId="{020BB9F3-CBA6-487A-A29A-FBA61FAF998B}" dt="2020-03-27T12:08:48.045" v="204" actId="1076"/>
          <ac:grpSpMkLst>
            <pc:docMk/>
            <pc:sldMk cId="1828610866" sldId="696"/>
            <ac:grpSpMk id="58" creationId="{00000000-0008-0000-0100-000007000000}"/>
          </ac:grpSpMkLst>
        </pc:grpChg>
        <pc:grpChg chg="add mod">
          <ac:chgData name="Alexandra Rode" userId="4db755b5-7590-4752-b2dd-eb7051fc9079" providerId="ADAL" clId="{020BB9F3-CBA6-487A-A29A-FBA61FAF998B}" dt="2020-03-27T12:09:04.690" v="206" actId="1076"/>
          <ac:grpSpMkLst>
            <pc:docMk/>
            <pc:sldMk cId="1828610866" sldId="696"/>
            <ac:grpSpMk id="59" creationId="{00000000-0008-0000-0100-000008000000}"/>
          </ac:grpSpMkLst>
        </pc:grpChg>
        <pc:grpChg chg="add mod">
          <ac:chgData name="Alexandra Rode" userId="4db755b5-7590-4752-b2dd-eb7051fc9079" providerId="ADAL" clId="{020BB9F3-CBA6-487A-A29A-FBA61FAF998B}" dt="2020-03-27T12:09:21.626" v="208" actId="1076"/>
          <ac:grpSpMkLst>
            <pc:docMk/>
            <pc:sldMk cId="1828610866" sldId="696"/>
            <ac:grpSpMk id="60" creationId="{00000000-0008-0000-0100-00000B000000}"/>
          </ac:grpSpMkLst>
        </pc:grpChg>
        <pc:grpChg chg="add mod">
          <ac:chgData name="Alexandra Rode" userId="4db755b5-7590-4752-b2dd-eb7051fc9079" providerId="ADAL" clId="{020BB9F3-CBA6-487A-A29A-FBA61FAF998B}" dt="2020-03-27T12:09:11.051" v="207" actId="1076"/>
          <ac:grpSpMkLst>
            <pc:docMk/>
            <pc:sldMk cId="1828610866" sldId="696"/>
            <ac:grpSpMk id="61" creationId="{00000000-0008-0000-0100-00000E000000}"/>
          </ac:grpSpMkLst>
        </pc:grpChg>
        <pc:grpChg chg="add mod ord">
          <ac:chgData name="Alexandra Rode" userId="4db755b5-7590-4752-b2dd-eb7051fc9079" providerId="ADAL" clId="{020BB9F3-CBA6-487A-A29A-FBA61FAF998B}" dt="2020-03-27T12:09:36.987" v="210" actId="167"/>
          <ac:grpSpMkLst>
            <pc:docMk/>
            <pc:sldMk cId="1828610866" sldId="696"/>
            <ac:grpSpMk id="62" creationId="{00000000-0008-0000-0100-000011000000}"/>
          </ac:grpSpMkLst>
        </pc:grpChg>
        <pc:graphicFrameChg chg="add mod ord">
          <ac:chgData name="Alexandra Rode" userId="4db755b5-7590-4752-b2dd-eb7051fc9079" providerId="ADAL" clId="{020BB9F3-CBA6-487A-A29A-FBA61FAF998B}" dt="2020-03-27T14:35:56.536" v="656" actId="167"/>
          <ac:graphicFrameMkLst>
            <pc:docMk/>
            <pc:sldMk cId="1828610866" sldId="696"/>
            <ac:graphicFrameMk id="25" creationId="{00000000-0008-0000-0700-00000D000000}"/>
          </ac:graphicFrameMkLst>
        </pc:graphicFrameChg>
        <pc:graphicFrameChg chg="del">
          <ac:chgData name="Alexandra Rode" userId="4db755b5-7590-4752-b2dd-eb7051fc9079" providerId="ADAL" clId="{020BB9F3-CBA6-487A-A29A-FBA61FAF998B}" dt="2020-03-27T12:10:06.983" v="216" actId="478"/>
          <ac:graphicFrameMkLst>
            <pc:docMk/>
            <pc:sldMk cId="1828610866" sldId="696"/>
            <ac:graphicFrameMk id="57" creationId="{00000000-0008-0000-0700-00000D000000}"/>
          </ac:graphicFrameMkLst>
        </pc:graphicFrameChg>
        <pc:graphicFrameChg chg="add del mod ord">
          <ac:chgData name="Alexandra Rode" userId="4db755b5-7590-4752-b2dd-eb7051fc9079" providerId="ADAL" clId="{020BB9F3-CBA6-487A-A29A-FBA61FAF998B}" dt="2020-03-27T14:35:58.984" v="657" actId="478"/>
          <ac:graphicFrameMkLst>
            <pc:docMk/>
            <pc:sldMk cId="1828610866" sldId="696"/>
            <ac:graphicFrameMk id="73" creationId="{00000000-0008-0000-0700-00000D000000}"/>
          </ac:graphicFrameMkLst>
        </pc:graphicFrameChg>
      </pc:sldChg>
      <pc:sldChg chg="addSp delSp modSp mod">
        <pc:chgData name="Alexandra Rode" userId="4db755b5-7590-4752-b2dd-eb7051fc9079" providerId="ADAL" clId="{020BB9F3-CBA6-487A-A29A-FBA61FAF998B}" dt="2020-03-27T14:38:17.936" v="692" actId="478"/>
        <pc:sldMkLst>
          <pc:docMk/>
          <pc:sldMk cId="3367270183" sldId="697"/>
        </pc:sldMkLst>
        <pc:spChg chg="del">
          <ac:chgData name="Alexandra Rode" userId="4db755b5-7590-4752-b2dd-eb7051fc9079" providerId="ADAL" clId="{020BB9F3-CBA6-487A-A29A-FBA61FAF998B}" dt="2020-03-27T12:28:29.566" v="472" actId="478"/>
          <ac:spMkLst>
            <pc:docMk/>
            <pc:sldMk cId="3367270183" sldId="697"/>
            <ac:spMk id="42" creationId="{4E38693C-20C5-4A69-9C6D-B0C40E9390BF}"/>
          </ac:spMkLst>
        </pc:spChg>
        <pc:grpChg chg="add del">
          <ac:chgData name="Alexandra Rode" userId="4db755b5-7590-4752-b2dd-eb7051fc9079" providerId="ADAL" clId="{020BB9F3-CBA6-487A-A29A-FBA61FAF998B}" dt="2020-03-27T12:16:03.040" v="307" actId="478"/>
          <ac:grpSpMkLst>
            <pc:docMk/>
            <pc:sldMk cId="3367270183" sldId="697"/>
            <ac:grpSpMk id="4" creationId="{E2D6E997-E347-47AE-A046-439E08D35B44}"/>
          </ac:grpSpMkLst>
        </pc:grpChg>
        <pc:grpChg chg="del mod">
          <ac:chgData name="Alexandra Rode" userId="4db755b5-7590-4752-b2dd-eb7051fc9079" providerId="ADAL" clId="{020BB9F3-CBA6-487A-A29A-FBA61FAF998B}" dt="2020-03-27T12:19:13.527" v="345" actId="478"/>
          <ac:grpSpMkLst>
            <pc:docMk/>
            <pc:sldMk cId="3367270183" sldId="697"/>
            <ac:grpSpMk id="5" creationId="{102CF3ED-43A4-4D1D-B0A2-2773820932F6}"/>
          </ac:grpSpMkLst>
        </pc:grpChg>
        <pc:grpChg chg="del">
          <ac:chgData name="Alexandra Rode" userId="4db755b5-7590-4752-b2dd-eb7051fc9079" providerId="ADAL" clId="{020BB9F3-CBA6-487A-A29A-FBA61FAF998B}" dt="2020-03-27T12:20:51.300" v="378" actId="478"/>
          <ac:grpSpMkLst>
            <pc:docMk/>
            <pc:sldMk cId="3367270183" sldId="697"/>
            <ac:grpSpMk id="6" creationId="{529AAAC7-CDD4-4386-B3FA-09C017CE8F6C}"/>
          </ac:grpSpMkLst>
        </pc:grpChg>
        <pc:grpChg chg="del">
          <ac:chgData name="Alexandra Rode" userId="4db755b5-7590-4752-b2dd-eb7051fc9079" providerId="ADAL" clId="{020BB9F3-CBA6-487A-A29A-FBA61FAF998B}" dt="2020-03-27T12:23:41.846" v="412" actId="478"/>
          <ac:grpSpMkLst>
            <pc:docMk/>
            <pc:sldMk cId="3367270183" sldId="697"/>
            <ac:grpSpMk id="7" creationId="{F8F77A63-A178-4920-BC2A-DCC0187E1A92}"/>
          </ac:grpSpMkLst>
        </pc:grpChg>
        <pc:grpChg chg="del">
          <ac:chgData name="Alexandra Rode" userId="4db755b5-7590-4752-b2dd-eb7051fc9079" providerId="ADAL" clId="{020BB9F3-CBA6-487A-A29A-FBA61FAF998B}" dt="2020-03-27T12:25:52.701" v="444" actId="478"/>
          <ac:grpSpMkLst>
            <pc:docMk/>
            <pc:sldMk cId="3367270183" sldId="697"/>
            <ac:grpSpMk id="8" creationId="{D20E8238-D9B1-4159-90F1-A72DBB185FEE}"/>
          </ac:grpSpMkLst>
        </pc:grpChg>
        <pc:graphicFrameChg chg="add mod ord">
          <ac:chgData name="Alexandra Rode" userId="4db755b5-7590-4752-b2dd-eb7051fc9079" providerId="ADAL" clId="{020BB9F3-CBA6-487A-A29A-FBA61FAF998B}" dt="2020-03-27T14:38:15.898" v="691" actId="167"/>
          <ac:graphicFrameMkLst>
            <pc:docMk/>
            <pc:sldMk cId="3367270183" sldId="697"/>
            <ac:graphicFrameMk id="20" creationId="{00000000-0008-0000-0700-00000D000000}"/>
          </ac:graphicFrameMkLst>
        </pc:graphicFrameChg>
        <pc:graphicFrameChg chg="add">
          <ac:chgData name="Alexandra Rode" userId="4db755b5-7590-4752-b2dd-eb7051fc9079" providerId="ADAL" clId="{020BB9F3-CBA6-487A-A29A-FBA61FAF998B}" dt="2020-03-27T12:10:58.581" v="218"/>
          <ac:graphicFrameMkLst>
            <pc:docMk/>
            <pc:sldMk cId="3367270183" sldId="697"/>
            <ac:graphicFrameMk id="26" creationId="{00000000-0008-0000-0700-00000D000000}"/>
          </ac:graphicFrameMkLst>
        </pc:graphicFrameChg>
        <pc:graphicFrameChg chg="add del mod">
          <ac:chgData name="Alexandra Rode" userId="4db755b5-7590-4752-b2dd-eb7051fc9079" providerId="ADAL" clId="{020BB9F3-CBA6-487A-A29A-FBA61FAF998B}" dt="2020-03-27T12:13:36.209" v="255" actId="478"/>
          <ac:graphicFrameMkLst>
            <pc:docMk/>
            <pc:sldMk cId="3367270183" sldId="697"/>
            <ac:graphicFrameMk id="28" creationId="{00000000-0008-0000-0700-00000D000000}"/>
          </ac:graphicFrameMkLst>
        </pc:graphicFrameChg>
        <pc:graphicFrameChg chg="add del mod ord">
          <ac:chgData name="Alexandra Rode" userId="4db755b5-7590-4752-b2dd-eb7051fc9079" providerId="ADAL" clId="{020BB9F3-CBA6-487A-A29A-FBA61FAF998B}" dt="2020-03-27T14:38:17.936" v="692" actId="478"/>
          <ac:graphicFrameMkLst>
            <pc:docMk/>
            <pc:sldMk cId="3367270183" sldId="697"/>
            <ac:graphicFrameMk id="30" creationId="{00000000-0008-0000-0700-00000D000000}"/>
          </ac:graphicFrameMkLst>
        </pc:graphicFrameChg>
        <pc:graphicFrameChg chg="add mod ord">
          <ac:chgData name="Alexandra Rode" userId="4db755b5-7590-4752-b2dd-eb7051fc9079" providerId="ADAL" clId="{020BB9F3-CBA6-487A-A29A-FBA61FAF998B}" dt="2020-03-27T12:19:11.144" v="344" actId="167"/>
          <ac:graphicFrameMkLst>
            <pc:docMk/>
            <pc:sldMk cId="3367270183" sldId="697"/>
            <ac:graphicFrameMk id="33" creationId="{00000000-0008-0000-0700-00000D000000}"/>
          </ac:graphicFrameMkLst>
        </pc:graphicFrameChg>
        <pc:graphicFrameChg chg="add mod ord">
          <ac:chgData name="Alexandra Rode" userId="4db755b5-7590-4752-b2dd-eb7051fc9079" providerId="ADAL" clId="{020BB9F3-CBA6-487A-A29A-FBA61FAF998B}" dt="2020-03-27T12:20:48.640" v="377" actId="167"/>
          <ac:graphicFrameMkLst>
            <pc:docMk/>
            <pc:sldMk cId="3367270183" sldId="697"/>
            <ac:graphicFrameMk id="36" creationId="{00000000-0008-0000-0700-00000D000000}"/>
          </ac:graphicFrameMkLst>
        </pc:graphicFrameChg>
        <pc:graphicFrameChg chg="add mod ord">
          <ac:chgData name="Alexandra Rode" userId="4db755b5-7590-4752-b2dd-eb7051fc9079" providerId="ADAL" clId="{020BB9F3-CBA6-487A-A29A-FBA61FAF998B}" dt="2020-03-27T12:23:39.638" v="411" actId="167"/>
          <ac:graphicFrameMkLst>
            <pc:docMk/>
            <pc:sldMk cId="3367270183" sldId="697"/>
            <ac:graphicFrameMk id="39" creationId="{00000000-0008-0000-0700-00000D000000}"/>
          </ac:graphicFrameMkLst>
        </pc:graphicFrameChg>
        <pc:graphicFrameChg chg="del">
          <ac:chgData name="Alexandra Rode" userId="4db755b5-7590-4752-b2dd-eb7051fc9079" providerId="ADAL" clId="{020BB9F3-CBA6-487A-A29A-FBA61FAF998B}" dt="2020-03-27T12:28:05.868" v="471" actId="478"/>
          <ac:graphicFrameMkLst>
            <pc:docMk/>
            <pc:sldMk cId="3367270183" sldId="697"/>
            <ac:graphicFrameMk id="40" creationId="{D42E1776-5143-4383-84A8-5961B5228DBB}"/>
          </ac:graphicFrameMkLst>
        </pc:graphicFrameChg>
        <pc:graphicFrameChg chg="add mod ord">
          <ac:chgData name="Alexandra Rode" userId="4db755b5-7590-4752-b2dd-eb7051fc9079" providerId="ADAL" clId="{020BB9F3-CBA6-487A-A29A-FBA61FAF998B}" dt="2020-03-27T12:25:50.294" v="443" actId="167"/>
          <ac:graphicFrameMkLst>
            <pc:docMk/>
            <pc:sldMk cId="3367270183" sldId="697"/>
            <ac:graphicFrameMk id="41" creationId="{00000000-0008-0000-0700-00000D000000}"/>
          </ac:graphicFrameMkLst>
        </pc:graphicFrameChg>
        <pc:graphicFrameChg chg="add mod ord">
          <ac:chgData name="Alexandra Rode" userId="4db755b5-7590-4752-b2dd-eb7051fc9079" providerId="ADAL" clId="{020BB9F3-CBA6-487A-A29A-FBA61FAF998B}" dt="2020-03-27T12:28:03.629" v="470" actId="167"/>
          <ac:graphicFrameMkLst>
            <pc:docMk/>
            <pc:sldMk cId="3367270183" sldId="697"/>
            <ac:graphicFrameMk id="43" creationId="{00000000-0008-0000-0700-00000D000000}"/>
          </ac:graphicFrameMkLst>
        </pc:graphicFrameChg>
      </pc:sldChg>
      <pc:sldChg chg="addSp delSp modSp mod">
        <pc:chgData name="Alexandra Rode" userId="4db755b5-7590-4752-b2dd-eb7051fc9079" providerId="ADAL" clId="{020BB9F3-CBA6-487A-A29A-FBA61FAF998B}" dt="2020-03-27T14:46:18.910" v="745" actId="1076"/>
        <pc:sldMkLst>
          <pc:docMk/>
          <pc:sldMk cId="3482970708" sldId="698"/>
        </pc:sldMkLst>
        <pc:spChg chg="mod">
          <ac:chgData name="Alexandra Rode" userId="4db755b5-7590-4752-b2dd-eb7051fc9079" providerId="ADAL" clId="{020BB9F3-CBA6-487A-A29A-FBA61FAF998B}" dt="2020-03-27T14:44:37.659" v="725" actId="20577"/>
          <ac:spMkLst>
            <pc:docMk/>
            <pc:sldMk cId="3482970708" sldId="698"/>
            <ac:spMk id="3" creationId="{7976CD09-990B-4ADB-AE9E-86171958DD48}"/>
          </ac:spMkLst>
        </pc:spChg>
        <pc:spChg chg="add mod">
          <ac:chgData name="Alexandra Rode" userId="4db755b5-7590-4752-b2dd-eb7051fc9079" providerId="ADAL" clId="{020BB9F3-CBA6-487A-A29A-FBA61FAF998B}" dt="2020-03-27T14:46:18.910" v="745" actId="1076"/>
          <ac:spMkLst>
            <pc:docMk/>
            <pc:sldMk cId="3482970708" sldId="698"/>
            <ac:spMk id="26" creationId="{F5BA04DA-6576-4ED6-B4DE-140E2CE59615}"/>
          </ac:spMkLst>
        </pc:spChg>
        <pc:spChg chg="add mod">
          <ac:chgData name="Alexandra Rode" userId="4db755b5-7590-4752-b2dd-eb7051fc9079" providerId="ADAL" clId="{020BB9F3-CBA6-487A-A29A-FBA61FAF998B}" dt="2020-03-27T14:46:18.910" v="745" actId="1076"/>
          <ac:spMkLst>
            <pc:docMk/>
            <pc:sldMk cId="3482970708" sldId="698"/>
            <ac:spMk id="28" creationId="{AF9487EF-9DA7-4E45-85C2-C5E4F4E9ACE2}"/>
          </ac:spMkLst>
        </pc:spChg>
        <pc:graphicFrameChg chg="add del mod ord">
          <ac:chgData name="Alexandra Rode" userId="4db755b5-7590-4752-b2dd-eb7051fc9079" providerId="ADAL" clId="{020BB9F3-CBA6-487A-A29A-FBA61FAF998B}" dt="2020-03-27T14:40:52.737" v="698" actId="478"/>
          <ac:graphicFrameMkLst>
            <pc:docMk/>
            <pc:sldMk cId="3482970708" sldId="698"/>
            <ac:graphicFrameMk id="13" creationId="{08EC8B47-97C7-43F2-A1C8-3B85EC14365F}"/>
          </ac:graphicFrameMkLst>
        </pc:graphicFrameChg>
        <pc:graphicFrameChg chg="add del mod ord">
          <ac:chgData name="Alexandra Rode" userId="4db755b5-7590-4752-b2dd-eb7051fc9079" providerId="ADAL" clId="{020BB9F3-CBA6-487A-A29A-FBA61FAF998B}" dt="2020-03-27T14:42:49.849" v="708" actId="478"/>
          <ac:graphicFrameMkLst>
            <pc:docMk/>
            <pc:sldMk cId="3482970708" sldId="698"/>
            <ac:graphicFrameMk id="14" creationId="{08EC8B47-97C7-43F2-A1C8-3B85EC14365F}"/>
          </ac:graphicFrameMkLst>
        </pc:graphicFrameChg>
        <pc:graphicFrameChg chg="add del mod ord">
          <ac:chgData name="Alexandra Rode" userId="4db755b5-7590-4752-b2dd-eb7051fc9079" providerId="ADAL" clId="{020BB9F3-CBA6-487A-A29A-FBA61FAF998B}" dt="2020-03-27T14:46:09.567" v="743" actId="478"/>
          <ac:graphicFrameMkLst>
            <pc:docMk/>
            <pc:sldMk cId="3482970708" sldId="698"/>
            <ac:graphicFrameMk id="20" creationId="{6EBEF02F-9062-4CC4-A25A-8C73636B85B6}"/>
          </ac:graphicFrameMkLst>
        </pc:graphicFrameChg>
        <pc:graphicFrameChg chg="add del mod ord">
          <ac:chgData name="Alexandra Rode" userId="4db755b5-7590-4752-b2dd-eb7051fc9079" providerId="ADAL" clId="{020BB9F3-CBA6-487A-A29A-FBA61FAF998B}" dt="2020-03-27T14:44:02.058" v="716" actId="478"/>
          <ac:graphicFrameMkLst>
            <pc:docMk/>
            <pc:sldMk cId="3482970708" sldId="698"/>
            <ac:graphicFrameMk id="21" creationId="{08EC8B47-97C7-43F2-A1C8-3B85EC14365F}"/>
          </ac:graphicFrameMkLst>
        </pc:graphicFrameChg>
        <pc:graphicFrameChg chg="add mod ord">
          <ac:chgData name="Alexandra Rode" userId="4db755b5-7590-4752-b2dd-eb7051fc9079" providerId="ADAL" clId="{020BB9F3-CBA6-487A-A29A-FBA61FAF998B}" dt="2020-03-27T14:43:48.721" v="715" actId="167"/>
          <ac:graphicFrameMkLst>
            <pc:docMk/>
            <pc:sldMk cId="3482970708" sldId="698"/>
            <ac:graphicFrameMk id="22" creationId="{08EC8B47-97C7-43F2-A1C8-3B85EC14365F}"/>
          </ac:graphicFrameMkLst>
        </pc:graphicFrameChg>
        <pc:graphicFrameChg chg="add mod ord">
          <ac:chgData name="Alexandra Rode" userId="4db755b5-7590-4752-b2dd-eb7051fc9079" providerId="ADAL" clId="{020BB9F3-CBA6-487A-A29A-FBA61FAF998B}" dt="2020-03-27T14:45:55.290" v="742" actId="167"/>
          <ac:graphicFrameMkLst>
            <pc:docMk/>
            <pc:sldMk cId="3482970708" sldId="698"/>
            <ac:graphicFrameMk id="24" creationId="{6EBEF02F-9062-4CC4-A25A-8C73636B85B6}"/>
          </ac:graphicFrameMkLst>
        </pc:graphicFrameChg>
        <pc:graphicFrameChg chg="add del">
          <ac:chgData name="Alexandra Rode" userId="4db755b5-7590-4752-b2dd-eb7051fc9079" providerId="ADAL" clId="{020BB9F3-CBA6-487A-A29A-FBA61FAF998B}" dt="2020-03-27T12:35:58.591" v="621" actId="478"/>
          <ac:graphicFrameMkLst>
            <pc:docMk/>
            <pc:sldMk cId="3482970708" sldId="698"/>
            <ac:graphicFrameMk id="26" creationId="{6EBEF02F-9062-4CC4-A25A-8C73636B85B6}"/>
          </ac:graphicFrameMkLst>
        </pc:graphicFrameChg>
        <pc:graphicFrameChg chg="del ord">
          <ac:chgData name="Alexandra Rode" userId="4db755b5-7590-4752-b2dd-eb7051fc9079" providerId="ADAL" clId="{020BB9F3-CBA6-487A-A29A-FBA61FAF998B}" dt="2020-03-27T12:32:40.661" v="582" actId="478"/>
          <ac:graphicFrameMkLst>
            <pc:docMk/>
            <pc:sldMk cId="3482970708" sldId="698"/>
            <ac:graphicFrameMk id="28" creationId="{08EC8B47-97C7-43F2-A1C8-3B85EC14365F}"/>
          </ac:graphicFrameMkLst>
        </pc:graphicFrameChg>
        <pc:cxnChg chg="add">
          <ac:chgData name="Alexandra Rode" userId="4db755b5-7590-4752-b2dd-eb7051fc9079" providerId="ADAL" clId="{020BB9F3-CBA6-487A-A29A-FBA61FAF998B}" dt="2020-03-27T14:44:03.258" v="717"/>
          <ac:cxnSpMkLst>
            <pc:docMk/>
            <pc:sldMk cId="3482970708" sldId="698"/>
            <ac:cxnSpMk id="23" creationId="{ACA5C31E-37C0-4FFF-BFF4-39EEC3F658AD}"/>
          </ac:cxnSpMkLst>
        </pc:cxnChg>
        <pc:cxnChg chg="add mod">
          <ac:chgData name="Alexandra Rode" userId="4db755b5-7590-4752-b2dd-eb7051fc9079" providerId="ADAL" clId="{020BB9F3-CBA6-487A-A29A-FBA61FAF998B}" dt="2020-03-27T14:46:18.910" v="745" actId="1076"/>
          <ac:cxnSpMkLst>
            <pc:docMk/>
            <pc:sldMk cId="3482970708" sldId="698"/>
            <ac:cxnSpMk id="25" creationId="{C1D04E1D-573B-4CC0-BA65-29AE35519199}"/>
          </ac:cxnSpMkLst>
        </pc:cxnChg>
        <pc:cxnChg chg="add mod">
          <ac:chgData name="Alexandra Rode" userId="4db755b5-7590-4752-b2dd-eb7051fc9079" providerId="ADAL" clId="{020BB9F3-CBA6-487A-A29A-FBA61FAF998B}" dt="2020-03-27T14:46:18.910" v="745" actId="1076"/>
          <ac:cxnSpMkLst>
            <pc:docMk/>
            <pc:sldMk cId="3482970708" sldId="698"/>
            <ac:cxnSpMk id="27" creationId="{860A0EEB-4958-4283-8E3D-A738ADA59402}"/>
          </ac:cxnSpMkLst>
        </pc:cxnChg>
      </pc:sldChg>
    </pc:docChg>
  </pc:docChgLst>
  <pc:docChgLst>
    <pc:chgData name="Carrie Crawford" userId="ba68253a-7770-48c2-94ad-95eafc0dc951" providerId="ADAL" clId="{B425E849-84AD-4C8C-BC36-0AEA7D58B5E1}"/>
    <pc:docChg chg="undo custSel modSld">
      <pc:chgData name="Carrie Crawford" userId="ba68253a-7770-48c2-94ad-95eafc0dc951" providerId="ADAL" clId="{B425E849-84AD-4C8C-BC36-0AEA7D58B5E1}" dt="2021-02-18T16:46:40.073" v="222"/>
      <pc:docMkLst>
        <pc:docMk/>
      </pc:docMkLst>
      <pc:sldChg chg="modSp mod">
        <pc:chgData name="Carrie Crawford" userId="ba68253a-7770-48c2-94ad-95eafc0dc951" providerId="ADAL" clId="{B425E849-84AD-4C8C-BC36-0AEA7D58B5E1}" dt="2021-02-18T16:46:29.972" v="220"/>
        <pc:sldMkLst>
          <pc:docMk/>
          <pc:sldMk cId="3564849195" sldId="691"/>
        </pc:sldMkLst>
        <pc:graphicFrameChg chg="mod">
          <ac:chgData name="Carrie Crawford" userId="ba68253a-7770-48c2-94ad-95eafc0dc951" providerId="ADAL" clId="{B425E849-84AD-4C8C-BC36-0AEA7D58B5E1}" dt="2021-02-18T16:46:29.972" v="220"/>
          <ac:graphicFrameMkLst>
            <pc:docMk/>
            <pc:sldMk cId="3564849195" sldId="691"/>
            <ac:graphicFrameMk id="27" creationId="{00000000-0008-0000-0700-00000D000000}"/>
          </ac:graphicFrameMkLst>
        </pc:graphicFrameChg>
      </pc:sldChg>
      <pc:sldChg chg="modSp mod">
        <pc:chgData name="Carrie Crawford" userId="ba68253a-7770-48c2-94ad-95eafc0dc951" providerId="ADAL" clId="{B425E849-84AD-4C8C-BC36-0AEA7D58B5E1}" dt="2021-02-18T16:46:40.073" v="222"/>
        <pc:sldMkLst>
          <pc:docMk/>
          <pc:sldMk cId="2108257739" sldId="692"/>
        </pc:sldMkLst>
        <pc:graphicFrameChg chg="mod">
          <ac:chgData name="Carrie Crawford" userId="ba68253a-7770-48c2-94ad-95eafc0dc951" providerId="ADAL" clId="{B425E849-84AD-4C8C-BC36-0AEA7D58B5E1}" dt="2021-02-18T16:46:40.073" v="222"/>
          <ac:graphicFrameMkLst>
            <pc:docMk/>
            <pc:sldMk cId="2108257739" sldId="692"/>
            <ac:graphicFrameMk id="48" creationId="{80BC94E1-FEF8-4CDB-A4CD-9FDDAD9CDFDC}"/>
          </ac:graphicFrameMkLst>
        </pc:graphicFrameChg>
      </pc:sldChg>
      <pc:sldChg chg="modSp mod">
        <pc:chgData name="Carrie Crawford" userId="ba68253a-7770-48c2-94ad-95eafc0dc951" providerId="ADAL" clId="{B425E849-84AD-4C8C-BC36-0AEA7D58B5E1}" dt="2021-02-18T16:46:23.745" v="219"/>
        <pc:sldMkLst>
          <pc:docMk/>
          <pc:sldMk cId="2897390426" sldId="693"/>
        </pc:sldMkLst>
        <pc:graphicFrameChg chg="mod">
          <ac:chgData name="Carrie Crawford" userId="ba68253a-7770-48c2-94ad-95eafc0dc951" providerId="ADAL" clId="{B425E849-84AD-4C8C-BC36-0AEA7D58B5E1}" dt="2021-02-18T16:46:23.745" v="219"/>
          <ac:graphicFrameMkLst>
            <pc:docMk/>
            <pc:sldMk cId="2897390426" sldId="693"/>
            <ac:graphicFrameMk id="73" creationId="{00000000-0008-0000-0700-00000D000000}"/>
          </ac:graphicFrameMkLst>
        </pc:graphicFrameChg>
      </pc:sldChg>
      <pc:sldChg chg="modSp mod">
        <pc:chgData name="Carrie Crawford" userId="ba68253a-7770-48c2-94ad-95eafc0dc951" providerId="ADAL" clId="{B425E849-84AD-4C8C-BC36-0AEA7D58B5E1}" dt="2021-02-18T16:46:12.432" v="217"/>
        <pc:sldMkLst>
          <pc:docMk/>
          <pc:sldMk cId="3437811448" sldId="694"/>
        </pc:sldMkLst>
        <pc:graphicFrameChg chg="mod">
          <ac:chgData name="Carrie Crawford" userId="ba68253a-7770-48c2-94ad-95eafc0dc951" providerId="ADAL" clId="{B425E849-84AD-4C8C-BC36-0AEA7D58B5E1}" dt="2021-02-18T16:46:12.432" v="217"/>
          <ac:graphicFrameMkLst>
            <pc:docMk/>
            <pc:sldMk cId="3437811448" sldId="694"/>
            <ac:graphicFrameMk id="73" creationId="{00000000-0008-0000-0700-00000D000000}"/>
          </ac:graphicFrameMkLst>
        </pc:graphicFrameChg>
      </pc:sldChg>
      <pc:sldChg chg="modSp mod">
        <pc:chgData name="Carrie Crawford" userId="ba68253a-7770-48c2-94ad-95eafc0dc951" providerId="ADAL" clId="{B425E849-84AD-4C8C-BC36-0AEA7D58B5E1}" dt="2021-02-18T16:46:07.008" v="216"/>
        <pc:sldMkLst>
          <pc:docMk/>
          <pc:sldMk cId="3918269856" sldId="695"/>
        </pc:sldMkLst>
        <pc:graphicFrameChg chg="mod">
          <ac:chgData name="Carrie Crawford" userId="ba68253a-7770-48c2-94ad-95eafc0dc951" providerId="ADAL" clId="{B425E849-84AD-4C8C-BC36-0AEA7D58B5E1}" dt="2021-02-18T16:46:07.008" v="216"/>
          <ac:graphicFrameMkLst>
            <pc:docMk/>
            <pc:sldMk cId="3918269856" sldId="695"/>
            <ac:graphicFrameMk id="49" creationId="{00000000-0008-0000-0700-00000D000000}"/>
          </ac:graphicFrameMkLst>
        </pc:graphicFrameChg>
      </pc:sldChg>
      <pc:sldChg chg="modSp mod">
        <pc:chgData name="Carrie Crawford" userId="ba68253a-7770-48c2-94ad-95eafc0dc951" providerId="ADAL" clId="{B425E849-84AD-4C8C-BC36-0AEA7D58B5E1}" dt="2021-02-18T16:46:01.352" v="215"/>
        <pc:sldMkLst>
          <pc:docMk/>
          <pc:sldMk cId="1828610866" sldId="696"/>
        </pc:sldMkLst>
        <pc:graphicFrameChg chg="mod">
          <ac:chgData name="Carrie Crawford" userId="ba68253a-7770-48c2-94ad-95eafc0dc951" providerId="ADAL" clId="{B425E849-84AD-4C8C-BC36-0AEA7D58B5E1}" dt="2021-02-18T16:46:01.352" v="215"/>
          <ac:graphicFrameMkLst>
            <pc:docMk/>
            <pc:sldMk cId="1828610866" sldId="696"/>
            <ac:graphicFrameMk id="25" creationId="{00000000-0008-0000-0700-00000D000000}"/>
          </ac:graphicFrameMkLst>
        </pc:graphicFrameChg>
      </pc:sldChg>
      <pc:sldChg chg="modSp mod">
        <pc:chgData name="Carrie Crawford" userId="ba68253a-7770-48c2-94ad-95eafc0dc951" providerId="ADAL" clId="{B425E849-84AD-4C8C-BC36-0AEA7D58B5E1}" dt="2021-02-18T16:23:21.759" v="48"/>
        <pc:sldMkLst>
          <pc:docMk/>
          <pc:sldMk cId="3367270183" sldId="697"/>
        </pc:sldMkLst>
        <pc:graphicFrameChg chg="mod">
          <ac:chgData name="Carrie Crawford" userId="ba68253a-7770-48c2-94ad-95eafc0dc951" providerId="ADAL" clId="{B425E849-84AD-4C8C-BC36-0AEA7D58B5E1}" dt="2021-02-18T16:23:21.759" v="48"/>
          <ac:graphicFrameMkLst>
            <pc:docMk/>
            <pc:sldMk cId="3367270183" sldId="697"/>
            <ac:graphicFrameMk id="33" creationId="{00000000-0008-0000-0700-00000D000000}"/>
          </ac:graphicFrameMkLst>
        </pc:graphicFrameChg>
        <pc:graphicFrameChg chg="mod">
          <ac:chgData name="Carrie Crawford" userId="ba68253a-7770-48c2-94ad-95eafc0dc951" providerId="ADAL" clId="{B425E849-84AD-4C8C-BC36-0AEA7D58B5E1}" dt="2021-02-18T16:23:18.884" v="47"/>
          <ac:graphicFrameMkLst>
            <pc:docMk/>
            <pc:sldMk cId="3367270183" sldId="697"/>
            <ac:graphicFrameMk id="36" creationId="{00000000-0008-0000-0700-00000D000000}"/>
          </ac:graphicFrameMkLst>
        </pc:graphicFrameChg>
        <pc:graphicFrameChg chg="mod">
          <ac:chgData name="Carrie Crawford" userId="ba68253a-7770-48c2-94ad-95eafc0dc951" providerId="ADAL" clId="{B425E849-84AD-4C8C-BC36-0AEA7D58B5E1}" dt="2021-02-18T16:23:11.375" v="45"/>
          <ac:graphicFrameMkLst>
            <pc:docMk/>
            <pc:sldMk cId="3367270183" sldId="697"/>
            <ac:graphicFrameMk id="41" creationId="{00000000-0008-0000-0700-00000D000000}"/>
          </ac:graphicFrameMkLst>
        </pc:graphicFrameChg>
        <pc:graphicFrameChg chg="mod">
          <ac:chgData name="Carrie Crawford" userId="ba68253a-7770-48c2-94ad-95eafc0dc951" providerId="ADAL" clId="{B425E849-84AD-4C8C-BC36-0AEA7D58B5E1}" dt="2021-02-18T16:23:14.222" v="46"/>
          <ac:graphicFrameMkLst>
            <pc:docMk/>
            <pc:sldMk cId="3367270183" sldId="697"/>
            <ac:graphicFrameMk id="43" creationId="{00000000-0008-0000-0700-00000D000000}"/>
          </ac:graphicFrameMkLst>
        </pc:graphicFrameChg>
      </pc:sldChg>
      <pc:sldChg chg="modSp">
        <pc:chgData name="Carrie Crawford" userId="ba68253a-7770-48c2-94ad-95eafc0dc951" providerId="ADAL" clId="{B425E849-84AD-4C8C-BC36-0AEA7D58B5E1}" dt="2021-02-18T16:14:16.429" v="2" actId="14100"/>
        <pc:sldMkLst>
          <pc:docMk/>
          <pc:sldMk cId="3482970708" sldId="698"/>
        </pc:sldMkLst>
        <pc:graphicFrameChg chg="mod">
          <ac:chgData name="Carrie Crawford" userId="ba68253a-7770-48c2-94ad-95eafc0dc951" providerId="ADAL" clId="{B425E849-84AD-4C8C-BC36-0AEA7D58B5E1}" dt="2021-02-18T16:13:54.168" v="1" actId="14100"/>
          <ac:graphicFrameMkLst>
            <pc:docMk/>
            <pc:sldMk cId="3482970708" sldId="698"/>
            <ac:graphicFrameMk id="20" creationId="{08EC8B47-97C7-43F2-A1C8-3B85EC14365F}"/>
          </ac:graphicFrameMkLst>
        </pc:graphicFrameChg>
        <pc:graphicFrameChg chg="mod">
          <ac:chgData name="Carrie Crawford" userId="ba68253a-7770-48c2-94ad-95eafc0dc951" providerId="ADAL" clId="{B425E849-84AD-4C8C-BC36-0AEA7D58B5E1}" dt="2021-02-18T16:14:16.429" v="2" actId="14100"/>
          <ac:graphicFrameMkLst>
            <pc:docMk/>
            <pc:sldMk cId="3482970708" sldId="698"/>
            <ac:graphicFrameMk id="21" creationId="{6EBEF02F-9062-4CC4-A25A-8C73636B85B6}"/>
          </ac:graphicFrameMkLst>
        </pc:graphicFrameChg>
      </pc:sldChg>
      <pc:sldChg chg="modSp mod">
        <pc:chgData name="Carrie Crawford" userId="ba68253a-7770-48c2-94ad-95eafc0dc951" providerId="ADAL" clId="{B425E849-84AD-4C8C-BC36-0AEA7D58B5E1}" dt="2021-02-18T16:25:00.225" v="62"/>
        <pc:sldMkLst>
          <pc:docMk/>
          <pc:sldMk cId="1413570913" sldId="700"/>
        </pc:sldMkLst>
        <pc:graphicFrameChg chg="mod">
          <ac:chgData name="Carrie Crawford" userId="ba68253a-7770-48c2-94ad-95eafc0dc951" providerId="ADAL" clId="{B425E849-84AD-4C8C-BC36-0AEA7D58B5E1}" dt="2021-02-18T16:25:00.225" v="62"/>
          <ac:graphicFrameMkLst>
            <pc:docMk/>
            <pc:sldMk cId="1413570913" sldId="700"/>
            <ac:graphicFrameMk id="13" creationId="{D451789E-0ED9-4A7B-862E-F473945D94A6}"/>
          </ac:graphicFrameMkLst>
        </pc:graphicFrameChg>
        <pc:graphicFrameChg chg="mod">
          <ac:chgData name="Carrie Crawford" userId="ba68253a-7770-48c2-94ad-95eafc0dc951" providerId="ADAL" clId="{B425E849-84AD-4C8C-BC36-0AEA7D58B5E1}" dt="2021-02-18T16:24:30.891" v="58"/>
          <ac:graphicFrameMkLst>
            <pc:docMk/>
            <pc:sldMk cId="1413570913" sldId="700"/>
            <ac:graphicFrameMk id="14" creationId="{29D3069A-A033-4B45-9D1D-348B9A88161A}"/>
          </ac:graphicFrameMkLst>
        </pc:graphicFrameChg>
        <pc:graphicFrameChg chg="mod">
          <ac:chgData name="Carrie Crawford" userId="ba68253a-7770-48c2-94ad-95eafc0dc951" providerId="ADAL" clId="{B425E849-84AD-4C8C-BC36-0AEA7D58B5E1}" dt="2021-02-18T16:24:37.751" v="59"/>
          <ac:graphicFrameMkLst>
            <pc:docMk/>
            <pc:sldMk cId="1413570913" sldId="700"/>
            <ac:graphicFrameMk id="21" creationId="{00000000-0008-0000-0700-00000D000000}"/>
          </ac:graphicFrameMkLst>
        </pc:graphicFrameChg>
        <pc:graphicFrameChg chg="mod">
          <ac:chgData name="Carrie Crawford" userId="ba68253a-7770-48c2-94ad-95eafc0dc951" providerId="ADAL" clId="{B425E849-84AD-4C8C-BC36-0AEA7D58B5E1}" dt="2021-02-18T16:24:08.739" v="57"/>
          <ac:graphicFrameMkLst>
            <pc:docMk/>
            <pc:sldMk cId="1413570913" sldId="700"/>
            <ac:graphicFrameMk id="22" creationId="{00000000-0008-0000-0700-00000D00000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s://thomasandwilliamsoncom.sharepoint.com/sites/T/Shared%20Documents/Projects/2019/19016%20-%20Warren%20Co%20SD%20Facility%20Study/01_Warren%20Area%20EC/Estimate/0-%20Warren%20EC%20Facility%20Study%20Time%20Scaled%20Budget%20worksheet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https://thomasandwilliamsoncom.sharepoint.com/sites/T/Shared%20Documents/Projects/2019/19016%20-%20Warren%20Co%20SD%20Facility%20Study/05_Sheffield%20K-12/Estimates/0-%20Sheffield%20Facility%20Study%20Time%20Scaled%20Budget%20worksheet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https://thomasandwilliamsoncom.sharepoint.com/sites/T/Shared%20Documents/Projects/2019/19016%20-%20Warren%20Co%20SD%20Facility%20Study/07_Warren%20Area%20HS/0-WAHS%20Facility%20Study%20Time%20Scaled%20Budget%20worksheet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https://thomasandwilliamsoncom.sharepoint.com/sites/T/Shared%20Documents/Projects/2019/19016%20-%20Warren%20Co%20SD%20Facility%20Study/07_Warren%20Area%20HS/0-WCCC%20Facility%20Study%20Time%20Scaled%20Budget%20worksheet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https://thomasandwilliamsoncom.sharepoint.com/sites/T/Shared%20Documents/Projects/2019/19016%20-%20Warren%20Co%20SD%20Facility%20Study/06_Youngsville%20MHS/Estimates/0-%20Youngsville%20HS%20Facility%20Study%20Time%20Scaled%20Budget%20worksheet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https://thomasandwilliamsoncom.sharepoint.com/sites/T/Shared%20Documents/Projects/2019/19016%20-%20Warren%20Co%20SD%20Facility%20Study/03_Beaty-Warren%20MS/Estimates/0-%20Beaty-Warren%20Facility%20Study%20Time%20Scaled%20Budget%20worksheet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https://thomasandwilliamsoncom.sharepoint.com/sites/T/Shared%20Documents/Projects/2019/19016%20-%20Warren%20Co%20SD%20Facility%20Study/Financial%20Summary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https://thomasandwilliamsoncom.sharepoint.com/sites/T/Shared%20Documents/Projects/2019/19016%20-%20Warren%20Co%20SD%20Facility%20Study/Financial%20Summar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https://thomasandwilliamsoncom.sharepoint.com/sites/T/Shared%20Documents/Projects/2019/19016%20-%20Warren%20Co%20SD%20Facility%20Study/02_Youngsville%20ES/Estimate/0-%20Youngsville%20EMS%20Facility%20Study%20Time%20Scaled%20Budget%20workshee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https://thomasandwilliamsoncom.sharepoint.com/sites/T/Shared%20Documents/Projects/2019/19016%20-%20Warren%20Co%20SD%20Facility%20Study/03_Beaty-Warren%20MS/Estimates/0-%20Beaty-Warren%20Facility%20Study%20Time%20Scaled%20Budget%20workshee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https://thomasandwilliamsoncom.sharepoint.com/sites/T/Shared%20Documents/Projects/2019/19016%20-%20Warren%20Co%20SD%20Facility%20Study/04_Eisenhower%20K-12/Estimates/0-FCASD%20High%20School%20Facility%20Study%20Time%20Scaled%20Budget%20workshee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https://thomasandwilliamsoncom.sharepoint.com/sites/T/Shared%20Documents/Projects/2019/19016%20-%20Warren%20Co%20SD%20Facility%20Study/05_Sheffield%20K-12/Estimates/0-%20Sheffield%20Facility%20Study%20Time%20Scaled%20Budget%20worksheet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https://thomasandwilliamsoncom.sharepoint.com/sites/T/Shared%20Documents/Projects/2019/19016%20-%20Warren%20Co%20SD%20Facility%20Study/06_Youngsville%20MHS/Estimates/0-%20Youngsville%20HS%20Facility%20Study%20Time%20Scaled%20Budget%20worksheet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https://thomasandwilliamsoncom.sharepoint.com/sites/T/Shared%20Documents/Projects/2019/19016%20-%20Warren%20Co%20SD%20Facility%20Study/01_Warren%20Area%20EC/Estimate/0-%20Warren%20EC%20Facility%20Study%20Time%20Scaled%20Budget%20worksheet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https://thomasandwilliamsoncom.sharepoint.com/sites/T/Shared%20Documents/Projects/2019/19016%20-%20Warren%20Co%20SD%20Facility%20Study/02_Youngsville%20ES/Estimate/0-%20Youngsville%20EMS%20Facility%20Study%20Time%20Scaled%20Budget%20worksheet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https://thomasandwilliamsoncom.sharepoint.com/sites/T/Shared%20Documents/Projects/2019/19016%20-%20Warren%20Co%20SD%20Facility%20Study/04_Eisenhower%20K-12/Estimates/0-FCASD%20High%20School%20Facility%20Study%20Time%20Scaled%20Budget%20workshee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Graph!$E$25</c:f>
              <c:strCache>
                <c:ptCount val="1"/>
                <c:pt idx="0">
                  <c:v>0 - 5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Graph!$F$25:$J$25</c:f>
              <c:numCache>
                <c:formatCode>_("$"* #,##0.00_);_("$"* \(#,##0.00\);_("$"* "-"??_);_(@_)</c:formatCode>
                <c:ptCount val="5"/>
                <c:pt idx="0">
                  <c:v>3364272.4858297063</c:v>
                </c:pt>
                <c:pt idx="1">
                  <c:v>3364272.4858297063</c:v>
                </c:pt>
                <c:pt idx="2">
                  <c:v>3364272.4858297063</c:v>
                </c:pt>
                <c:pt idx="3">
                  <c:v>3364272.4858297063</c:v>
                </c:pt>
                <c:pt idx="4">
                  <c:v>3364272.4858297063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91-4A22-9721-8ACA302BD86D}"/>
            </c:ext>
          </c:extLst>
        </c:ser>
        <c:ser>
          <c:idx val="1"/>
          <c:order val="1"/>
          <c:tx>
            <c:strRef>
              <c:f>Graph!$E$26</c:f>
              <c:strCache>
                <c:ptCount val="1"/>
                <c:pt idx="0">
                  <c:v>6 - 10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Graph!$F$26:$J$26</c:f>
              <c:numCache>
                <c:formatCode>_("$"* #,##0.00_);_("$"* \(#,##0.00\);_("$"* "-"??_);_(@_)</c:formatCode>
                <c:ptCount val="5"/>
                <c:pt idx="1">
                  <c:v>381204.3726213093</c:v>
                </c:pt>
                <c:pt idx="2">
                  <c:v>381204.3726213093</c:v>
                </c:pt>
                <c:pt idx="3">
                  <c:v>381204.3726213093</c:v>
                </c:pt>
                <c:pt idx="4">
                  <c:v>381204.3726213093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91-4A22-9721-8ACA302BD86D}"/>
            </c:ext>
          </c:extLst>
        </c:ser>
        <c:ser>
          <c:idx val="2"/>
          <c:order val="2"/>
          <c:tx>
            <c:strRef>
              <c:f>Graph!$E$27</c:f>
              <c:strCache>
                <c:ptCount val="1"/>
                <c:pt idx="0">
                  <c:v>11 - 15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Graph!$F$27:$J$27</c:f>
              <c:numCache>
                <c:formatCode>General</c:formatCode>
                <c:ptCount val="5"/>
                <c:pt idx="2" formatCode="_(&quot;$&quot;* #,##0.00_);_(&quot;$&quot;* \(#,##0.00\);_(&quot;$&quot;* &quot;-&quot;??_);_(@_)">
                  <c:v>1695104.653080743</c:v>
                </c:pt>
                <c:pt idx="3" formatCode="_(&quot;$&quot;* #,##0.00_);_(&quot;$&quot;* \(#,##0.00\);_(&quot;$&quot;* &quot;-&quot;??_);_(@_)">
                  <c:v>1695104.653080743</c:v>
                </c:pt>
                <c:pt idx="4" formatCode="_(&quot;$&quot;* #,##0.00_);_(&quot;$&quot;* \(#,##0.00\);_(&quot;$&quot;* &quot;-&quot;??_);_(@_)">
                  <c:v>1695104.653080743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91-4A22-9721-8ACA302BD86D}"/>
            </c:ext>
          </c:extLst>
        </c:ser>
        <c:ser>
          <c:idx val="3"/>
          <c:order val="3"/>
          <c:tx>
            <c:strRef>
              <c:f>Graph!$E$28</c:f>
              <c:strCache>
                <c:ptCount val="1"/>
                <c:pt idx="0">
                  <c:v>16 - 20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Graph!$F$28:$J$28</c:f>
              <c:numCache>
                <c:formatCode>General</c:formatCode>
                <c:ptCount val="5"/>
                <c:pt idx="3" formatCode="_(&quot;$&quot;* #,##0.00_);_(&quot;$&quot;* \(#,##0.00\);_(&quot;$&quot;* &quot;-&quot;??_);_(@_)">
                  <c:v>4224916.7929281034</c:v>
                </c:pt>
                <c:pt idx="4" formatCode="_(&quot;$&quot;* #,##0.00_);_(&quot;$&quot;* \(#,##0.00\);_(&quot;$&quot;* &quot;-&quot;??_);_(@_)">
                  <c:v>4224916.7929281034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C91-4A22-9721-8ACA302BD86D}"/>
            </c:ext>
          </c:extLst>
        </c:ser>
        <c:ser>
          <c:idx val="4"/>
          <c:order val="4"/>
          <c:tx>
            <c:strRef>
              <c:f>Graph!$E$29</c:f>
              <c:strCache>
                <c:ptCount val="1"/>
                <c:pt idx="0">
                  <c:v>Over 20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Graph!$F$29:$J$29</c:f>
              <c:numCache>
                <c:formatCode>General</c:formatCode>
                <c:ptCount val="5"/>
                <c:pt idx="4" formatCode="_(&quot;$&quot;* #,##0.00_);_(&quot;$&quot;* \(#,##0.00\);_(&quot;$&quot;* &quot;-&quot;??_);_(@_)">
                  <c:v>210068.11668797641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C91-4A22-9721-8ACA302BD8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8751928"/>
        <c:axId val="198752320"/>
      </c:barChart>
      <c:catAx>
        <c:axId val="1987519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Implementation Years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spPr>
          <a:ln w="44450">
            <a:solidFill>
              <a:schemeClr val="tx1"/>
            </a:solidFill>
          </a:ln>
        </c:spPr>
        <c:crossAx val="198752320"/>
        <c:crosses val="autoZero"/>
        <c:auto val="1"/>
        <c:lblAlgn val="ctr"/>
        <c:lblOffset val="100"/>
        <c:noMultiLvlLbl val="0"/>
      </c:catAx>
      <c:valAx>
        <c:axId val="1987523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Cumulative Project Costs</a:t>
                </a:r>
              </a:p>
            </c:rich>
          </c:tx>
          <c:overlay val="0"/>
        </c:title>
        <c:numFmt formatCode="_(&quot;$&quot;* #,##0_);_(&quot;$&quot;* \(#,##0\);_(&quot;$&quot;* &quot;-&quot;_);_(@_)" sourceLinked="0"/>
        <c:majorTickMark val="out"/>
        <c:minorTickMark val="none"/>
        <c:tickLblPos val="nextTo"/>
        <c:spPr>
          <a:ln w="44450">
            <a:solidFill>
              <a:schemeClr val="tx1"/>
            </a:solidFill>
          </a:ln>
        </c:spPr>
        <c:crossAx val="198751928"/>
        <c:crosses val="autoZero"/>
        <c:crossBetween val="between"/>
      </c:valAx>
      <c:spPr>
        <a:effectLst>
          <a:outerShdw blurRad="50800" dist="38100" dir="8100000" algn="tr" rotWithShape="0">
            <a:prstClr val="black">
              <a:alpha val="40000"/>
            </a:prstClr>
          </a:outerShdw>
        </a:effectLst>
      </c:spPr>
    </c:plotArea>
    <c:legend>
      <c:legendPos val="r"/>
      <c:layout>
        <c:manualLayout>
          <c:xMode val="edge"/>
          <c:yMode val="edge"/>
          <c:x val="0.78559145827707488"/>
          <c:y val="0.37047839738221305"/>
          <c:w val="0.18866140857497118"/>
          <c:h val="0.22869089739466067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 b="0"/>
              <a:t>Sheffield</a:t>
            </a:r>
            <a:r>
              <a:rPr lang="en-US" sz="1400" b="0" baseline="0"/>
              <a:t> K-12</a:t>
            </a:r>
            <a:endParaRPr lang="en-US" sz="1400" b="0"/>
          </a:p>
        </c:rich>
      </c:tx>
      <c:layout>
        <c:manualLayout>
          <c:xMode val="edge"/>
          <c:yMode val="edge"/>
          <c:x val="0.28993055555555558"/>
          <c:y val="2.4980015987210231E-2"/>
        </c:manualLayout>
      </c:layout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Graph!$E$25</c:f>
              <c:strCache>
                <c:ptCount val="1"/>
                <c:pt idx="0">
                  <c:v>0 - 5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Graph!$F$25:$J$25</c:f>
              <c:numCache>
                <c:formatCode>_("$"* #,##0.00_);_("$"* \(#,##0.00\);_("$"* "-"??_);_(@_)</c:formatCode>
                <c:ptCount val="5"/>
                <c:pt idx="0">
                  <c:v>15381498.933280621</c:v>
                </c:pt>
                <c:pt idx="1">
                  <c:v>15381498.933280621</c:v>
                </c:pt>
                <c:pt idx="2">
                  <c:v>15381498.933280621</c:v>
                </c:pt>
                <c:pt idx="3">
                  <c:v>15381498.933280621</c:v>
                </c:pt>
                <c:pt idx="4">
                  <c:v>15381498.933280621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3E-4AE8-AD05-48FA97FC347A}"/>
            </c:ext>
          </c:extLst>
        </c:ser>
        <c:ser>
          <c:idx val="1"/>
          <c:order val="1"/>
          <c:tx>
            <c:strRef>
              <c:f>Graph!$E$26</c:f>
              <c:strCache>
                <c:ptCount val="1"/>
                <c:pt idx="0">
                  <c:v>6 - 10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Graph!$F$26:$J$26</c:f>
              <c:numCache>
                <c:formatCode>_("$"* #,##0.00_);_("$"* \(#,##0.00\);_("$"* "-"??_);_(@_)</c:formatCode>
                <c:ptCount val="5"/>
                <c:pt idx="1">
                  <c:v>147853.42413593849</c:v>
                </c:pt>
                <c:pt idx="2">
                  <c:v>147853.42413593849</c:v>
                </c:pt>
                <c:pt idx="3">
                  <c:v>147853.42413593849</c:v>
                </c:pt>
                <c:pt idx="4">
                  <c:v>147853.42413593849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3E-4AE8-AD05-48FA97FC347A}"/>
            </c:ext>
          </c:extLst>
        </c:ser>
        <c:ser>
          <c:idx val="2"/>
          <c:order val="2"/>
          <c:tx>
            <c:strRef>
              <c:f>Graph!$E$27</c:f>
              <c:strCache>
                <c:ptCount val="1"/>
                <c:pt idx="0">
                  <c:v>11 - 15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Graph!$F$27:$J$27</c:f>
              <c:numCache>
                <c:formatCode>General</c:formatCode>
                <c:ptCount val="5"/>
                <c:pt idx="2" formatCode="_(&quot;$&quot;* #,##0.00_);_(&quot;$&quot;* \(#,##0.00\);_(&quot;$&quot;* &quot;-&quot;??_);_(@_)">
                  <c:v>262310.50610111968</c:v>
                </c:pt>
                <c:pt idx="3" formatCode="_(&quot;$&quot;* #,##0.00_);_(&quot;$&quot;* \(#,##0.00\);_(&quot;$&quot;* &quot;-&quot;??_);_(@_)">
                  <c:v>262310.50610111968</c:v>
                </c:pt>
                <c:pt idx="4" formatCode="_(&quot;$&quot;* #,##0.00_);_(&quot;$&quot;* \(#,##0.00\);_(&quot;$&quot;* &quot;-&quot;??_);_(@_)">
                  <c:v>262310.50610111968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3E-4AE8-AD05-48FA97FC347A}"/>
            </c:ext>
          </c:extLst>
        </c:ser>
        <c:ser>
          <c:idx val="3"/>
          <c:order val="3"/>
          <c:tx>
            <c:strRef>
              <c:f>Graph!$E$28</c:f>
              <c:strCache>
                <c:ptCount val="1"/>
                <c:pt idx="0">
                  <c:v>16 - 20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Graph!$F$28:$J$28</c:f>
              <c:numCache>
                <c:formatCode>General</c:formatCode>
                <c:ptCount val="5"/>
                <c:pt idx="3" formatCode="_(&quot;$&quot;* #,##0.00_);_(&quot;$&quot;* \(#,##0.00\);_(&quot;$&quot;* &quot;-&quot;??_);_(@_)">
                  <c:v>933457.54193725321</c:v>
                </c:pt>
                <c:pt idx="4" formatCode="_(&quot;$&quot;* #,##0.00_);_(&quot;$&quot;* \(#,##0.00\);_(&quot;$&quot;* &quot;-&quot;??_);_(@_)">
                  <c:v>933457.54193725321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33E-4AE8-AD05-48FA97FC347A}"/>
            </c:ext>
          </c:extLst>
        </c:ser>
        <c:ser>
          <c:idx val="4"/>
          <c:order val="4"/>
          <c:tx>
            <c:strRef>
              <c:f>Graph!$E$29</c:f>
              <c:strCache>
                <c:ptCount val="1"/>
                <c:pt idx="0">
                  <c:v>Over 20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Graph!$F$29:$J$29</c:f>
              <c:numCache>
                <c:formatCode>General</c:formatCode>
                <c:ptCount val="5"/>
                <c:pt idx="4" formatCode="_(&quot;$&quot;* #,##0.00_);_(&quot;$&quot;* \(#,##0.00\);_(&quot;$&quot;* &quot;-&quot;??_);_(@_)">
                  <c:v>1517873.3244289565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33E-4AE8-AD05-48FA97FC34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8751928"/>
        <c:axId val="198752320"/>
      </c:barChart>
      <c:catAx>
        <c:axId val="1987519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900"/>
                </a:pPr>
                <a:r>
                  <a:rPr lang="en-US" sz="900"/>
                  <a:t>Implementation Years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spPr>
          <a:ln w="44450">
            <a:solidFill>
              <a:schemeClr val="tx1"/>
            </a:solidFill>
          </a:ln>
        </c:spPr>
        <c:txPr>
          <a:bodyPr/>
          <a:lstStyle/>
          <a:p>
            <a:pPr>
              <a:defRPr sz="700"/>
            </a:pPr>
            <a:endParaRPr lang="en-US"/>
          </a:p>
        </c:txPr>
        <c:crossAx val="198752320"/>
        <c:crosses val="autoZero"/>
        <c:auto val="1"/>
        <c:lblAlgn val="ctr"/>
        <c:lblOffset val="100"/>
        <c:noMultiLvlLbl val="0"/>
      </c:catAx>
      <c:valAx>
        <c:axId val="198752320"/>
        <c:scaling>
          <c:orientation val="minMax"/>
          <c:max val="210000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800"/>
                </a:pPr>
                <a:r>
                  <a:rPr lang="en-US" sz="800"/>
                  <a:t>Cumulative Project Costs</a:t>
                </a:r>
              </a:p>
            </c:rich>
          </c:tx>
          <c:overlay val="0"/>
        </c:title>
        <c:numFmt formatCode="_(&quot;$&quot;* #,##0_);_(&quot;$&quot;* \(#,##0\);_(&quot;$&quot;* &quot;-&quot;_);_(@_)" sourceLinked="0"/>
        <c:majorTickMark val="out"/>
        <c:minorTickMark val="none"/>
        <c:tickLblPos val="nextTo"/>
        <c:spPr>
          <a:ln w="44450">
            <a:solidFill>
              <a:schemeClr val="tx1"/>
            </a:solidFill>
          </a:ln>
        </c:spPr>
        <c:txPr>
          <a:bodyPr/>
          <a:lstStyle/>
          <a:p>
            <a:pPr>
              <a:defRPr sz="700"/>
            </a:pPr>
            <a:endParaRPr lang="en-US"/>
          </a:p>
        </c:txPr>
        <c:crossAx val="198751928"/>
        <c:crosses val="autoZero"/>
        <c:crossBetween val="between"/>
      </c:valAx>
      <c:spPr>
        <a:effectLst>
          <a:outerShdw blurRad="50800" dist="38100" dir="8100000" algn="tr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 algn="ctr" rtl="0">
              <a:defRPr lang="en-US" sz="14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Warren Area HS</a:t>
            </a:r>
          </a:p>
        </c:rich>
      </c:tx>
      <c:layout>
        <c:manualLayout>
          <c:xMode val="edge"/>
          <c:yMode val="edge"/>
          <c:x val="0.26060268271258386"/>
          <c:y val="4.9960031974420459E-3"/>
        </c:manualLayout>
      </c:layout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Graph!$E$25</c:f>
              <c:strCache>
                <c:ptCount val="1"/>
                <c:pt idx="0">
                  <c:v>0 - 5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Graph!$F$25:$J$25</c:f>
              <c:numCache>
                <c:formatCode>_("$"* #,##0.00_);_("$"* \(#,##0.00\);_("$"* "-"??_);_(@_)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55-4C74-9F2B-E9744FDB528C}"/>
            </c:ext>
          </c:extLst>
        </c:ser>
        <c:ser>
          <c:idx val="1"/>
          <c:order val="1"/>
          <c:tx>
            <c:strRef>
              <c:f>Graph!$E$26</c:f>
              <c:strCache>
                <c:ptCount val="1"/>
                <c:pt idx="0">
                  <c:v>6 - 10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Graph!$F$26:$J$26</c:f>
              <c:numCache>
                <c:formatCode>_("$"* #,##0.00_);_("$"* \(#,##0.00\);_("$"* "-"??_);_(@_)</c:formatCode>
                <c:ptCount val="5"/>
                <c:pt idx="1">
                  <c:v>699955.14909914997</c:v>
                </c:pt>
                <c:pt idx="2">
                  <c:v>699955.14909914997</c:v>
                </c:pt>
                <c:pt idx="3">
                  <c:v>699955.14909914997</c:v>
                </c:pt>
                <c:pt idx="4">
                  <c:v>699955.14909914997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55-4C74-9F2B-E9744FDB528C}"/>
            </c:ext>
          </c:extLst>
        </c:ser>
        <c:ser>
          <c:idx val="2"/>
          <c:order val="2"/>
          <c:tx>
            <c:strRef>
              <c:f>Graph!$E$27</c:f>
              <c:strCache>
                <c:ptCount val="1"/>
                <c:pt idx="0">
                  <c:v>11 - 15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Graph!$F$27:$J$27</c:f>
              <c:numCache>
                <c:formatCode>General</c:formatCode>
                <c:ptCount val="5"/>
                <c:pt idx="2" formatCode="_(&quot;$&quot;* #,##0.00_);_(&quot;$&quot;* \(#,##0.00\);_(&quot;$&quot;* &quot;-&quot;??_);_(@_)">
                  <c:v>158181.60150449999</c:v>
                </c:pt>
                <c:pt idx="3" formatCode="_(&quot;$&quot;* #,##0.00_);_(&quot;$&quot;* \(#,##0.00\);_(&quot;$&quot;* &quot;-&quot;??_);_(@_)">
                  <c:v>158181.60150449999</c:v>
                </c:pt>
                <c:pt idx="4" formatCode="_(&quot;$&quot;* #,##0.00_);_(&quot;$&quot;* \(#,##0.00\);_(&quot;$&quot;* &quot;-&quot;??_);_(@_)">
                  <c:v>158181.60150449999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755-4C74-9F2B-E9744FDB528C}"/>
            </c:ext>
          </c:extLst>
        </c:ser>
        <c:ser>
          <c:idx val="3"/>
          <c:order val="3"/>
          <c:tx>
            <c:strRef>
              <c:f>Graph!$E$28</c:f>
              <c:strCache>
                <c:ptCount val="1"/>
                <c:pt idx="0">
                  <c:v>16 - 20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Graph!$F$28:$J$28</c:f>
              <c:numCache>
                <c:formatCode>General</c:formatCode>
                <c:ptCount val="5"/>
                <c:pt idx="3" formatCode="_(&quot;$&quot;* #,##0.00_);_(&quot;$&quot;* \(#,##0.00\);_(&quot;$&quot;* &quot;-&quot;??_);_(@_)">
                  <c:v>1005427.5082210801</c:v>
                </c:pt>
                <c:pt idx="4" formatCode="_(&quot;$&quot;* #,##0.00_);_(&quot;$&quot;* \(#,##0.00\);_(&quot;$&quot;* &quot;-&quot;??_);_(@_)">
                  <c:v>1005427.5082210801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755-4C74-9F2B-E9744FDB528C}"/>
            </c:ext>
          </c:extLst>
        </c:ser>
        <c:ser>
          <c:idx val="4"/>
          <c:order val="4"/>
          <c:tx>
            <c:strRef>
              <c:f>Graph!$E$29</c:f>
              <c:strCache>
                <c:ptCount val="1"/>
                <c:pt idx="0">
                  <c:v>Over 20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Graph!$F$29:$J$29</c:f>
              <c:numCache>
                <c:formatCode>General</c:formatCode>
                <c:ptCount val="5"/>
                <c:pt idx="4" formatCode="_(&quot;$&quot;* #,##0.00_);_(&quot;$&quot;* \(#,##0.00\);_(&quot;$&quot;* &quot;-&quot;??_);_(@_)">
                  <c:v>3376561.2775881523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755-4C74-9F2B-E9744FDB52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8751928"/>
        <c:axId val="198752320"/>
      </c:barChart>
      <c:catAx>
        <c:axId val="1987519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900"/>
                </a:pPr>
                <a:r>
                  <a:rPr lang="en-US" sz="900"/>
                  <a:t>Implementation Years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spPr>
          <a:ln w="44450">
            <a:solidFill>
              <a:schemeClr val="tx1"/>
            </a:solidFill>
          </a:ln>
        </c:spPr>
        <c:txPr>
          <a:bodyPr/>
          <a:lstStyle/>
          <a:p>
            <a:pPr>
              <a:defRPr sz="700"/>
            </a:pPr>
            <a:endParaRPr lang="en-US"/>
          </a:p>
        </c:txPr>
        <c:crossAx val="198752320"/>
        <c:crosses val="autoZero"/>
        <c:auto val="1"/>
        <c:lblAlgn val="ctr"/>
        <c:lblOffset val="100"/>
        <c:noMultiLvlLbl val="0"/>
      </c:catAx>
      <c:valAx>
        <c:axId val="198752320"/>
        <c:scaling>
          <c:orientation val="minMax"/>
          <c:max val="210000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900"/>
                </a:pPr>
                <a:r>
                  <a:rPr lang="en-US" sz="900"/>
                  <a:t>Cumulative Project Costs</a:t>
                </a:r>
              </a:p>
            </c:rich>
          </c:tx>
          <c:overlay val="0"/>
        </c:title>
        <c:numFmt formatCode="_(&quot;$&quot;* #,##0_);_(&quot;$&quot;* \(#,##0\);_(&quot;$&quot;* &quot;-&quot;_);_(@_)" sourceLinked="0"/>
        <c:majorTickMark val="out"/>
        <c:minorTickMark val="none"/>
        <c:tickLblPos val="nextTo"/>
        <c:spPr>
          <a:ln w="44450">
            <a:solidFill>
              <a:schemeClr val="tx1"/>
            </a:solidFill>
          </a:ln>
        </c:spPr>
        <c:txPr>
          <a:bodyPr/>
          <a:lstStyle/>
          <a:p>
            <a:pPr>
              <a:defRPr sz="700"/>
            </a:pPr>
            <a:endParaRPr lang="en-US"/>
          </a:p>
        </c:txPr>
        <c:crossAx val="198751928"/>
        <c:crosses val="autoZero"/>
        <c:crossBetween val="between"/>
      </c:valAx>
      <c:spPr>
        <a:effectLst>
          <a:outerShdw blurRad="50800" dist="38100" dir="8100000" algn="tr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 algn="ctr" rtl="0">
              <a:defRPr lang="en-US" sz="14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Warren County Career Center</a:t>
            </a:r>
          </a:p>
        </c:rich>
      </c:tx>
      <c:layout>
        <c:manualLayout>
          <c:xMode val="edge"/>
          <c:yMode val="edge"/>
          <c:x val="0.14160589316536731"/>
          <c:y val="7.862668831814032E-2"/>
        </c:manualLayout>
      </c:layout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Graph!$E$25</c:f>
              <c:strCache>
                <c:ptCount val="1"/>
                <c:pt idx="0">
                  <c:v>0 - 5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Graph!$F$25:$J$25</c:f>
              <c:numCache>
                <c:formatCode>_("$"* #,##0.00_);_("$"* \(#,##0.00\);_("$"* "-"??_);_(@_)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EB-4766-B736-07DF3AAC1760}"/>
            </c:ext>
          </c:extLst>
        </c:ser>
        <c:ser>
          <c:idx val="1"/>
          <c:order val="1"/>
          <c:tx>
            <c:strRef>
              <c:f>Graph!$E$26</c:f>
              <c:strCache>
                <c:ptCount val="1"/>
                <c:pt idx="0">
                  <c:v>6 - 10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Graph!$F$26:$J$26</c:f>
              <c:numCache>
                <c:formatCode>_("$"* #,##0.00_);_("$"* \(#,##0.00\);_("$"* "-"??_);_(@_)</c:formatCode>
                <c:ptCount val="5"/>
                <c:pt idx="1">
                  <c:v>282543.21413576999</c:v>
                </c:pt>
                <c:pt idx="2">
                  <c:v>282543.21413576999</c:v>
                </c:pt>
                <c:pt idx="3">
                  <c:v>282543.21413576999</c:v>
                </c:pt>
                <c:pt idx="4">
                  <c:v>282543.21413576999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EB-4766-B736-07DF3AAC1760}"/>
            </c:ext>
          </c:extLst>
        </c:ser>
        <c:ser>
          <c:idx val="2"/>
          <c:order val="2"/>
          <c:tx>
            <c:strRef>
              <c:f>Graph!$E$27</c:f>
              <c:strCache>
                <c:ptCount val="1"/>
                <c:pt idx="0">
                  <c:v>11 - 15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Graph!$F$27:$J$27</c:f>
              <c:numCache>
                <c:formatCode>General</c:formatCode>
                <c:ptCount val="5"/>
                <c:pt idx="2" formatCode="_(&quot;$&quot;* #,##0.00_);_(&quot;$&quot;* \(#,##0.00\);_(&quot;$&quot;* &quot;-&quot;??_);_(@_)">
                  <c:v>494347.81607127003</c:v>
                </c:pt>
                <c:pt idx="3" formatCode="_(&quot;$&quot;* #,##0.00_);_(&quot;$&quot;* \(#,##0.00\);_(&quot;$&quot;* &quot;-&quot;??_);_(@_)">
                  <c:v>494347.81607127003</c:v>
                </c:pt>
                <c:pt idx="4" formatCode="_(&quot;$&quot;* #,##0.00_);_(&quot;$&quot;* \(#,##0.00\);_(&quot;$&quot;* &quot;-&quot;??_);_(@_)">
                  <c:v>494347.81607127003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5EB-4766-B736-07DF3AAC1760}"/>
            </c:ext>
          </c:extLst>
        </c:ser>
        <c:ser>
          <c:idx val="3"/>
          <c:order val="3"/>
          <c:tx>
            <c:strRef>
              <c:f>Graph!$E$28</c:f>
              <c:strCache>
                <c:ptCount val="1"/>
                <c:pt idx="0">
                  <c:v>16 - 20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Graph!$F$28:$J$28</c:f>
              <c:numCache>
                <c:formatCode>General</c:formatCode>
                <c:ptCount val="5"/>
                <c:pt idx="3" formatCode="_(&quot;$&quot;* #,##0.00_);_(&quot;$&quot;* \(#,##0.00\);_(&quot;$&quot;* &quot;-&quot;??_);_(@_)">
                  <c:v>1032227.1338793749</c:v>
                </c:pt>
                <c:pt idx="4" formatCode="_(&quot;$&quot;* #,##0.00_);_(&quot;$&quot;* \(#,##0.00\);_(&quot;$&quot;* &quot;-&quot;??_);_(@_)">
                  <c:v>1032227.1338793749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5EB-4766-B736-07DF3AAC1760}"/>
            </c:ext>
          </c:extLst>
        </c:ser>
        <c:ser>
          <c:idx val="4"/>
          <c:order val="4"/>
          <c:tx>
            <c:strRef>
              <c:f>Graph!$E$29</c:f>
              <c:strCache>
                <c:ptCount val="1"/>
                <c:pt idx="0">
                  <c:v>Over 20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Graph!$F$29:$J$29</c:f>
              <c:numCache>
                <c:formatCode>General</c:formatCode>
                <c:ptCount val="5"/>
                <c:pt idx="4" formatCode="_(&quot;$&quot;* #,##0.00_);_(&quot;$&quot;* \(#,##0.00\);_(&quot;$&quot;* &quot;-&quot;??_);_(@_)">
                  <c:v>2443277.6416660501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5EB-4766-B736-07DF3AAC17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8751928"/>
        <c:axId val="198752320"/>
      </c:barChart>
      <c:catAx>
        <c:axId val="1987519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900"/>
                </a:pPr>
                <a:r>
                  <a:rPr lang="en-US" sz="900"/>
                  <a:t>Implementation Years</a:t>
                </a:r>
              </a:p>
            </c:rich>
          </c:tx>
          <c:layout>
            <c:manualLayout>
              <c:xMode val="edge"/>
              <c:yMode val="edge"/>
              <c:x val="0.42777554778191895"/>
              <c:y val="0.88417319825095919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 w="44450">
            <a:solidFill>
              <a:schemeClr val="tx1"/>
            </a:solidFill>
          </a:ln>
        </c:spPr>
        <c:txPr>
          <a:bodyPr/>
          <a:lstStyle/>
          <a:p>
            <a:pPr>
              <a:defRPr sz="700"/>
            </a:pPr>
            <a:endParaRPr lang="en-US"/>
          </a:p>
        </c:txPr>
        <c:crossAx val="198752320"/>
        <c:crossesAt val="0"/>
        <c:auto val="1"/>
        <c:lblAlgn val="ctr"/>
        <c:lblOffset val="100"/>
        <c:noMultiLvlLbl val="0"/>
      </c:catAx>
      <c:valAx>
        <c:axId val="198752320"/>
        <c:scaling>
          <c:orientation val="minMax"/>
          <c:max val="210000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900"/>
                </a:pPr>
                <a:r>
                  <a:rPr lang="en-US" sz="900"/>
                  <a:t>Cumulative Project Costs</a:t>
                </a:r>
              </a:p>
            </c:rich>
          </c:tx>
          <c:overlay val="0"/>
        </c:title>
        <c:numFmt formatCode="_(&quot;$&quot;* #,##0_);_(&quot;$&quot;* \(#,##0\);_(&quot;$&quot;* &quot;-&quot;_);_(@_)" sourceLinked="0"/>
        <c:majorTickMark val="out"/>
        <c:minorTickMark val="none"/>
        <c:tickLblPos val="nextTo"/>
        <c:spPr>
          <a:ln w="44450">
            <a:solidFill>
              <a:schemeClr val="tx1"/>
            </a:solidFill>
          </a:ln>
        </c:spPr>
        <c:txPr>
          <a:bodyPr/>
          <a:lstStyle/>
          <a:p>
            <a:pPr>
              <a:defRPr sz="700"/>
            </a:pPr>
            <a:endParaRPr lang="en-US"/>
          </a:p>
        </c:txPr>
        <c:crossAx val="198751928"/>
        <c:crosses val="autoZero"/>
        <c:crossBetween val="between"/>
        <c:majorUnit val="5000000"/>
      </c:valAx>
      <c:spPr>
        <a:effectLst>
          <a:outerShdw blurRad="50800" dist="38100" dir="8100000" algn="tr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 b="0"/>
              <a:t>Youngsville MHS</a:t>
            </a:r>
          </a:p>
        </c:rich>
      </c:tx>
      <c:layout>
        <c:manualLayout>
          <c:xMode val="edge"/>
          <c:yMode val="edge"/>
          <c:x val="0.24961528246469192"/>
          <c:y val="1.9984012789768184E-2"/>
        </c:manualLayout>
      </c:layout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Graph!$E$25</c:f>
              <c:strCache>
                <c:ptCount val="1"/>
                <c:pt idx="0">
                  <c:v>0 - 5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Graph!$F$25:$J$25</c:f>
              <c:numCache>
                <c:formatCode>_("$"* #,##0.00_);_("$"* \(#,##0.00\);_("$"* "-"??_);_(@_)</c:formatCode>
                <c:ptCount val="5"/>
                <c:pt idx="0">
                  <c:v>18171525.494890809</c:v>
                </c:pt>
                <c:pt idx="1">
                  <c:v>18171525.494890809</c:v>
                </c:pt>
                <c:pt idx="2">
                  <c:v>18171525.494890809</c:v>
                </c:pt>
                <c:pt idx="3">
                  <c:v>18171525.494890809</c:v>
                </c:pt>
                <c:pt idx="4">
                  <c:v>18171525.494890809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1F-471D-BCCA-252612139561}"/>
            </c:ext>
          </c:extLst>
        </c:ser>
        <c:ser>
          <c:idx val="1"/>
          <c:order val="1"/>
          <c:tx>
            <c:strRef>
              <c:f>Graph!$E$26</c:f>
              <c:strCache>
                <c:ptCount val="1"/>
                <c:pt idx="0">
                  <c:v>6 - 10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Graph!$F$26:$J$26</c:f>
              <c:numCache>
                <c:formatCode>_("$"* #,##0.00_);_("$"* \(#,##0.00\);_("$"* "-"??_);_(@_)</c:formatCode>
                <c:ptCount val="5"/>
                <c:pt idx="1">
                  <c:v>1075293.9154453417</c:v>
                </c:pt>
                <c:pt idx="2">
                  <c:v>1075293.9154453417</c:v>
                </c:pt>
                <c:pt idx="3">
                  <c:v>1075293.9154453417</c:v>
                </c:pt>
                <c:pt idx="4">
                  <c:v>1075293.9154453417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1F-471D-BCCA-252612139561}"/>
            </c:ext>
          </c:extLst>
        </c:ser>
        <c:ser>
          <c:idx val="2"/>
          <c:order val="2"/>
          <c:tx>
            <c:strRef>
              <c:f>Graph!$E$27</c:f>
              <c:strCache>
                <c:ptCount val="1"/>
                <c:pt idx="0">
                  <c:v>11 - 15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Graph!$F$27:$J$27</c:f>
              <c:numCache>
                <c:formatCode>General</c:formatCode>
                <c:ptCount val="5"/>
                <c:pt idx="2" formatCode="_(&quot;$&quot;* #,##0.00_);_(&quot;$&quot;* \(#,##0.00\);_(&quot;$&quot;* &quot;-&quot;??_);_(@_)">
                  <c:v>532345.19917201553</c:v>
                </c:pt>
                <c:pt idx="3" formatCode="_(&quot;$&quot;* #,##0.00_);_(&quot;$&quot;* \(#,##0.00\);_(&quot;$&quot;* &quot;-&quot;??_);_(@_)">
                  <c:v>532345.19917201553</c:v>
                </c:pt>
                <c:pt idx="4" formatCode="_(&quot;$&quot;* #,##0.00_);_(&quot;$&quot;* \(#,##0.00\);_(&quot;$&quot;* &quot;-&quot;??_);_(@_)">
                  <c:v>532345.19917201553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1F-471D-BCCA-252612139561}"/>
            </c:ext>
          </c:extLst>
        </c:ser>
        <c:ser>
          <c:idx val="3"/>
          <c:order val="3"/>
          <c:tx>
            <c:strRef>
              <c:f>Graph!$E$28</c:f>
              <c:strCache>
                <c:ptCount val="1"/>
                <c:pt idx="0">
                  <c:v>16 - 20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Graph!$F$28:$J$28</c:f>
              <c:numCache>
                <c:formatCode>General</c:formatCode>
                <c:ptCount val="5"/>
                <c:pt idx="3" formatCode="_(&quot;$&quot;* #,##0.00_);_(&quot;$&quot;* \(#,##0.00\);_(&quot;$&quot;* &quot;-&quot;??_);_(@_)">
                  <c:v>620847.94895842322</c:v>
                </c:pt>
                <c:pt idx="4" formatCode="_(&quot;$&quot;* #,##0.00_);_(&quot;$&quot;* \(#,##0.00\);_(&quot;$&quot;* &quot;-&quot;??_);_(@_)">
                  <c:v>620847.94895842322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B1F-471D-BCCA-252612139561}"/>
            </c:ext>
          </c:extLst>
        </c:ser>
        <c:ser>
          <c:idx val="4"/>
          <c:order val="4"/>
          <c:tx>
            <c:strRef>
              <c:f>Graph!$E$29</c:f>
              <c:strCache>
                <c:ptCount val="1"/>
                <c:pt idx="0">
                  <c:v>Over 20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Graph!$F$29:$J$29</c:f>
              <c:numCache>
                <c:formatCode>General</c:formatCode>
                <c:ptCount val="5"/>
                <c:pt idx="4" formatCode="_(&quot;$&quot;* #,##0.00_);_(&quot;$&quot;* \(#,##0.00\);_(&quot;$&quot;* &quot;-&quot;??_);_(@_)">
                  <c:v>419832.06971803016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B1F-471D-BCCA-2526121395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8751928"/>
        <c:axId val="198752320"/>
      </c:barChart>
      <c:catAx>
        <c:axId val="1987519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900"/>
                </a:pPr>
                <a:r>
                  <a:rPr lang="en-US" sz="900"/>
                  <a:t>Implementation Years</a:t>
                </a:r>
              </a:p>
            </c:rich>
          </c:tx>
          <c:layout>
            <c:manualLayout>
              <c:xMode val="edge"/>
              <c:yMode val="edge"/>
              <c:x val="0.43943296150481193"/>
              <c:y val="0.87517466341887118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 w="44450">
            <a:solidFill>
              <a:schemeClr val="tx1"/>
            </a:solidFill>
          </a:ln>
        </c:spPr>
        <c:txPr>
          <a:bodyPr/>
          <a:lstStyle/>
          <a:p>
            <a:pPr>
              <a:defRPr sz="700"/>
            </a:pPr>
            <a:endParaRPr lang="en-US"/>
          </a:p>
        </c:txPr>
        <c:crossAx val="198752320"/>
        <c:crosses val="autoZero"/>
        <c:auto val="1"/>
        <c:lblAlgn val="ctr"/>
        <c:lblOffset val="100"/>
        <c:noMultiLvlLbl val="0"/>
      </c:catAx>
      <c:valAx>
        <c:axId val="198752320"/>
        <c:scaling>
          <c:orientation val="minMax"/>
          <c:max val="210000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900"/>
                </a:pPr>
                <a:r>
                  <a:rPr lang="en-US" sz="900"/>
                  <a:t>Cumulative Project Costs</a:t>
                </a:r>
              </a:p>
            </c:rich>
          </c:tx>
          <c:overlay val="0"/>
        </c:title>
        <c:numFmt formatCode="_(&quot;$&quot;* #,##0_);_(&quot;$&quot;* \(#,##0\);_(&quot;$&quot;* &quot;-&quot;_);_(@_)" sourceLinked="0"/>
        <c:majorTickMark val="out"/>
        <c:minorTickMark val="none"/>
        <c:tickLblPos val="nextTo"/>
        <c:spPr>
          <a:ln w="44450">
            <a:solidFill>
              <a:schemeClr val="tx1"/>
            </a:solidFill>
          </a:ln>
        </c:spPr>
        <c:txPr>
          <a:bodyPr/>
          <a:lstStyle/>
          <a:p>
            <a:pPr>
              <a:defRPr sz="700"/>
            </a:pPr>
            <a:endParaRPr lang="en-US"/>
          </a:p>
        </c:txPr>
        <c:crossAx val="198751928"/>
        <c:crosses val="autoZero"/>
        <c:crossBetween val="between"/>
      </c:valAx>
      <c:spPr>
        <a:effectLst>
          <a:outerShdw blurRad="50800" dist="38100" dir="8100000" algn="tr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 b="0" err="1"/>
              <a:t>Beaty</a:t>
            </a:r>
            <a:r>
              <a:rPr lang="en-US" sz="1400" b="0"/>
              <a:t>-Warren MS</a:t>
            </a:r>
          </a:p>
        </c:rich>
      </c:tx>
      <c:layout>
        <c:manualLayout>
          <c:xMode val="edge"/>
          <c:yMode val="edge"/>
          <c:x val="0.23560258092738406"/>
          <c:y val="2.4980015987210231E-2"/>
        </c:manualLayout>
      </c:layout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Graph!$E$25</c:f>
              <c:strCache>
                <c:ptCount val="1"/>
                <c:pt idx="0">
                  <c:v>0 - 5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Graph!$F$25:$J$25</c:f>
              <c:numCache>
                <c:formatCode>_("$"* #,##0.00_);_("$"* \(#,##0.00\);_("$"* "-"??_);_(@_)</c:formatCode>
                <c:ptCount val="5"/>
                <c:pt idx="0">
                  <c:v>715749.02265523223</c:v>
                </c:pt>
                <c:pt idx="1">
                  <c:v>715749.02265523223</c:v>
                </c:pt>
                <c:pt idx="2">
                  <c:v>715749.02265523223</c:v>
                </c:pt>
                <c:pt idx="3">
                  <c:v>715749.02265523223</c:v>
                </c:pt>
                <c:pt idx="4">
                  <c:v>715749.02265523223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28-44D1-B8E2-D1FC45FE8A27}"/>
            </c:ext>
          </c:extLst>
        </c:ser>
        <c:ser>
          <c:idx val="1"/>
          <c:order val="1"/>
          <c:tx>
            <c:strRef>
              <c:f>Graph!$E$26</c:f>
              <c:strCache>
                <c:ptCount val="1"/>
                <c:pt idx="0">
                  <c:v>6 - 10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Graph!$F$26:$J$26</c:f>
              <c:numCache>
                <c:formatCode>_("$"* #,##0.00_);_("$"* \(#,##0.00\);_("$"* "-"??_);_(@_)</c:formatCode>
                <c:ptCount val="5"/>
                <c:pt idx="1">
                  <c:v>684272.17140782857</c:v>
                </c:pt>
                <c:pt idx="2">
                  <c:v>684272.17140782857</c:v>
                </c:pt>
                <c:pt idx="3">
                  <c:v>684272.17140782857</c:v>
                </c:pt>
                <c:pt idx="4">
                  <c:v>684272.17140782857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28-44D1-B8E2-D1FC45FE8A27}"/>
            </c:ext>
          </c:extLst>
        </c:ser>
        <c:ser>
          <c:idx val="2"/>
          <c:order val="2"/>
          <c:tx>
            <c:strRef>
              <c:f>Graph!$E$27</c:f>
              <c:strCache>
                <c:ptCount val="1"/>
                <c:pt idx="0">
                  <c:v>11 - 15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Graph!$F$27:$J$27</c:f>
              <c:numCache>
                <c:formatCode>General</c:formatCode>
                <c:ptCount val="5"/>
                <c:pt idx="2" formatCode="_(&quot;$&quot;* #,##0.00_);_(&quot;$&quot;* \(#,##0.00\);_(&quot;$&quot;* &quot;-&quot;??_);_(@_)">
                  <c:v>791375.79007917363</c:v>
                </c:pt>
                <c:pt idx="3" formatCode="_(&quot;$&quot;* #,##0.00_);_(&quot;$&quot;* \(#,##0.00\);_(&quot;$&quot;* &quot;-&quot;??_);_(@_)">
                  <c:v>791375.79007917363</c:v>
                </c:pt>
                <c:pt idx="4" formatCode="_(&quot;$&quot;* #,##0.00_);_(&quot;$&quot;* \(#,##0.00\);_(&quot;$&quot;* &quot;-&quot;??_);_(@_)">
                  <c:v>791375.79007917363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28-44D1-B8E2-D1FC45FE8A27}"/>
            </c:ext>
          </c:extLst>
        </c:ser>
        <c:ser>
          <c:idx val="3"/>
          <c:order val="3"/>
          <c:tx>
            <c:strRef>
              <c:f>Graph!$E$28</c:f>
              <c:strCache>
                <c:ptCount val="1"/>
                <c:pt idx="0">
                  <c:v>16 - 20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Graph!$F$28:$J$28</c:f>
              <c:numCache>
                <c:formatCode>General</c:formatCode>
                <c:ptCount val="5"/>
                <c:pt idx="3" formatCode="_(&quot;$&quot;* #,##0.00_);_(&quot;$&quot;* \(#,##0.00\);_(&quot;$&quot;* &quot;-&quot;??_);_(@_)">
                  <c:v>3054653.0188509007</c:v>
                </c:pt>
                <c:pt idx="4" formatCode="_(&quot;$&quot;* #,##0.00_);_(&quot;$&quot;* \(#,##0.00\);_(&quot;$&quot;* &quot;-&quot;??_);_(@_)">
                  <c:v>3054653.0188509007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228-44D1-B8E2-D1FC45FE8A27}"/>
            </c:ext>
          </c:extLst>
        </c:ser>
        <c:ser>
          <c:idx val="4"/>
          <c:order val="4"/>
          <c:tx>
            <c:strRef>
              <c:f>Graph!$E$29</c:f>
              <c:strCache>
                <c:ptCount val="1"/>
                <c:pt idx="0">
                  <c:v>Over 20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Graph!$F$29:$J$29</c:f>
              <c:numCache>
                <c:formatCode>General</c:formatCode>
                <c:ptCount val="5"/>
                <c:pt idx="4" formatCode="_(&quot;$&quot;* #,##0.00_);_(&quot;$&quot;* \(#,##0.00\);_(&quot;$&quot;* &quot;-&quot;??_);_(@_)">
                  <c:v>3553398.508435606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228-44D1-B8E2-D1FC45FE8A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8751928"/>
        <c:axId val="198752320"/>
      </c:barChart>
      <c:catAx>
        <c:axId val="1987519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900"/>
                </a:pPr>
                <a:r>
                  <a:rPr lang="en-US" sz="900"/>
                  <a:t>Implementation Years</a:t>
                </a:r>
              </a:p>
            </c:rich>
          </c:tx>
          <c:layout>
            <c:manualLayout>
              <c:xMode val="edge"/>
              <c:yMode val="edge"/>
              <c:x val="0.44439327896512937"/>
              <c:y val="0.87517466341887118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 w="44450">
            <a:solidFill>
              <a:schemeClr val="tx1"/>
            </a:solidFill>
          </a:ln>
        </c:spPr>
        <c:txPr>
          <a:bodyPr/>
          <a:lstStyle/>
          <a:p>
            <a:pPr>
              <a:defRPr sz="700"/>
            </a:pPr>
            <a:endParaRPr lang="en-US"/>
          </a:p>
        </c:txPr>
        <c:crossAx val="198752320"/>
        <c:crosses val="autoZero"/>
        <c:auto val="1"/>
        <c:lblAlgn val="ctr"/>
        <c:lblOffset val="100"/>
        <c:noMultiLvlLbl val="0"/>
      </c:catAx>
      <c:valAx>
        <c:axId val="198752320"/>
        <c:scaling>
          <c:orientation val="minMax"/>
          <c:max val="210000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900"/>
                </a:pPr>
                <a:r>
                  <a:rPr lang="en-US" sz="900"/>
                  <a:t>Cumulative Project Costs</a:t>
                </a:r>
              </a:p>
            </c:rich>
          </c:tx>
          <c:overlay val="0"/>
        </c:title>
        <c:numFmt formatCode="_(&quot;$&quot;* #,##0_);_(&quot;$&quot;* \(#,##0\);_(&quot;$&quot;* &quot;-&quot;_);_(@_)" sourceLinked="0"/>
        <c:majorTickMark val="out"/>
        <c:minorTickMark val="none"/>
        <c:tickLblPos val="nextTo"/>
        <c:spPr>
          <a:ln w="44450">
            <a:solidFill>
              <a:schemeClr val="tx1"/>
            </a:solidFill>
          </a:ln>
        </c:spPr>
        <c:txPr>
          <a:bodyPr/>
          <a:lstStyle/>
          <a:p>
            <a:pPr>
              <a:defRPr sz="700"/>
            </a:pPr>
            <a:endParaRPr lang="en-US"/>
          </a:p>
        </c:txPr>
        <c:crossAx val="198751928"/>
        <c:crosses val="autoZero"/>
        <c:crossBetween val="between"/>
      </c:valAx>
      <c:spPr>
        <a:effectLst>
          <a:outerShdw blurRad="50800" dist="38100" dir="8100000" algn="tr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Cumulative</a:t>
            </a:r>
          </a:p>
        </c:rich>
      </c:tx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Graph!$E$25</c:f>
              <c:strCache>
                <c:ptCount val="1"/>
                <c:pt idx="0">
                  <c:v>0 - 5 Years</c:v>
                </c:pt>
              </c:strCache>
            </c:strRef>
          </c:tx>
          <c:invertIfNegative val="0"/>
          <c:cat>
            <c:strRef>
              <c:f>'Graph (2)'!$F$24:$J$24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Graph!$F$25:$J$25</c:f>
              <c:numCache>
                <c:formatCode>_("$"* #,##0.00_);_("$"* \(#,##0.00\);_("$"* "-"??_);_(@_)</c:formatCode>
                <c:ptCount val="5"/>
                <c:pt idx="0">
                  <c:v>41784754.371979497</c:v>
                </c:pt>
                <c:pt idx="1">
                  <c:v>41784754.371979497</c:v>
                </c:pt>
                <c:pt idx="2">
                  <c:v>41784754.371979497</c:v>
                </c:pt>
                <c:pt idx="3">
                  <c:v>41784754.371979497</c:v>
                </c:pt>
                <c:pt idx="4">
                  <c:v>41784754.371979497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4A-4C06-BE93-D141BCE628CE}"/>
            </c:ext>
          </c:extLst>
        </c:ser>
        <c:ser>
          <c:idx val="1"/>
          <c:order val="1"/>
          <c:tx>
            <c:strRef>
              <c:f>Graph!$E$26</c:f>
              <c:strCache>
                <c:ptCount val="1"/>
                <c:pt idx="0">
                  <c:v>6 - 10 Years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214A-4C06-BE93-D141BCE628CE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214A-4C06-BE93-D141BCE628CE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214A-4C06-BE93-D141BCE628CE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214A-4C06-BE93-D141BCE628CE}"/>
              </c:ext>
            </c:extLst>
          </c:dPt>
          <c:cat>
            <c:strRef>
              <c:f>'Graph (2)'!$F$24:$J$24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Graph!$F$26:$J$26</c:f>
              <c:numCache>
                <c:formatCode>_("$"* #,##0.00_);_("$"* \(#,##0.00\);_("$"* "-"??_);_(@_)</c:formatCode>
                <c:ptCount val="5"/>
                <c:pt idx="1">
                  <c:v>9761226.0098320805</c:v>
                </c:pt>
                <c:pt idx="2">
                  <c:v>9761226.0098320805</c:v>
                </c:pt>
                <c:pt idx="3">
                  <c:v>9761226.0098320805</c:v>
                </c:pt>
                <c:pt idx="4">
                  <c:v>9761226.0098320805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14A-4C06-BE93-D141BCE628CE}"/>
            </c:ext>
          </c:extLst>
        </c:ser>
        <c:ser>
          <c:idx val="2"/>
          <c:order val="2"/>
          <c:tx>
            <c:strRef>
              <c:f>Graph!$E$27</c:f>
              <c:strCache>
                <c:ptCount val="1"/>
                <c:pt idx="0">
                  <c:v>11 - 15 Years</c:v>
                </c:pt>
              </c:strCache>
            </c:strRef>
          </c:tx>
          <c:invertIfNegative val="0"/>
          <c:cat>
            <c:strRef>
              <c:f>'Graph (2)'!$F$24:$J$24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Graph!$F$27:$J$27</c:f>
              <c:numCache>
                <c:formatCode>General</c:formatCode>
                <c:ptCount val="5"/>
                <c:pt idx="2" formatCode="_(&quot;$&quot;* #,##0.00_);_(&quot;$&quot;* \(#,##0.00\);_(&quot;$&quot;* &quot;-&quot;??_);_(@_)">
                  <c:v>6437728.6910212496</c:v>
                </c:pt>
                <c:pt idx="3" formatCode="_(&quot;$&quot;* #,##0.00_);_(&quot;$&quot;* \(#,##0.00\);_(&quot;$&quot;* &quot;-&quot;??_);_(@_)">
                  <c:v>6437728.6910212496</c:v>
                </c:pt>
                <c:pt idx="4" formatCode="_(&quot;$&quot;* #,##0.00_);_(&quot;$&quot;* \(#,##0.00\);_(&quot;$&quot;* &quot;-&quot;??_);_(@_)">
                  <c:v>6437728.6910212496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14A-4C06-BE93-D141BCE628CE}"/>
            </c:ext>
          </c:extLst>
        </c:ser>
        <c:ser>
          <c:idx val="3"/>
          <c:order val="3"/>
          <c:tx>
            <c:strRef>
              <c:f>Graph!$E$28</c:f>
              <c:strCache>
                <c:ptCount val="1"/>
                <c:pt idx="0">
                  <c:v>16 - 20 Years</c:v>
                </c:pt>
              </c:strCache>
            </c:strRef>
          </c:tx>
          <c:invertIfNegative val="0"/>
          <c:cat>
            <c:strRef>
              <c:f>'Graph (2)'!$F$24:$J$24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Graph!$F$28:$J$28</c:f>
              <c:numCache>
                <c:formatCode>General</c:formatCode>
                <c:ptCount val="5"/>
                <c:pt idx="3" formatCode="_(&quot;$&quot;* #,##0.00_);_(&quot;$&quot;* \(#,##0.00\);_(&quot;$&quot;* &quot;-&quot;??_);_(@_)">
                  <c:v>18055239.231134702</c:v>
                </c:pt>
                <c:pt idx="4" formatCode="_(&quot;$&quot;* #,##0.00_);_(&quot;$&quot;* \(#,##0.00\);_(&quot;$&quot;* &quot;-&quot;??_);_(@_)">
                  <c:v>18055239.231134702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14A-4C06-BE93-D141BCE628CE}"/>
            </c:ext>
          </c:extLst>
        </c:ser>
        <c:ser>
          <c:idx val="4"/>
          <c:order val="4"/>
          <c:tx>
            <c:strRef>
              <c:f>Graph!$E$29</c:f>
              <c:strCache>
                <c:ptCount val="1"/>
                <c:pt idx="0">
                  <c:v>Over 20 Years</c:v>
                </c:pt>
              </c:strCache>
            </c:strRef>
          </c:tx>
          <c:invertIfNegative val="0"/>
          <c:cat>
            <c:strRef>
              <c:f>'Graph (2)'!$F$24:$J$24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Graph!$F$29:$J$29</c:f>
              <c:numCache>
                <c:formatCode>General</c:formatCode>
                <c:ptCount val="5"/>
                <c:pt idx="4" formatCode="_(&quot;$&quot;* #,##0.00_);_(&quot;$&quot;* \(#,##0.00\);_(&quot;$&quot;* &quot;-&quot;??_);_(@_)">
                  <c:v>18822229.380539551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14A-4C06-BE93-D141BCE628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8751928"/>
        <c:axId val="198752320"/>
      </c:barChart>
      <c:catAx>
        <c:axId val="1987519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Implementation Years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spPr>
          <a:ln w="44450">
            <a:solidFill>
              <a:schemeClr val="tx1"/>
            </a:solidFill>
          </a:ln>
        </c:spPr>
        <c:crossAx val="198752320"/>
        <c:crosses val="autoZero"/>
        <c:auto val="1"/>
        <c:lblAlgn val="ctr"/>
        <c:lblOffset val="100"/>
        <c:noMultiLvlLbl val="0"/>
      </c:catAx>
      <c:valAx>
        <c:axId val="1987523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Cumulative</a:t>
                </a:r>
                <a:r>
                  <a:rPr lang="en-US" baseline="0"/>
                  <a:t> </a:t>
                </a:r>
                <a:r>
                  <a:rPr lang="en-US"/>
                  <a:t>Project Costs</a:t>
                </a:r>
              </a:p>
            </c:rich>
          </c:tx>
          <c:overlay val="0"/>
        </c:title>
        <c:numFmt formatCode="_(&quot;$&quot;* #,##0_);_(&quot;$&quot;* \(#,##0\);_(&quot;$&quot;* &quot;-&quot;_);_(@_)" sourceLinked="0"/>
        <c:majorTickMark val="out"/>
        <c:minorTickMark val="none"/>
        <c:tickLblPos val="nextTo"/>
        <c:spPr>
          <a:ln w="44450">
            <a:solidFill>
              <a:schemeClr val="tx1"/>
            </a:solidFill>
          </a:ln>
        </c:spPr>
        <c:crossAx val="198751928"/>
        <c:crosses val="autoZero"/>
        <c:crossBetween val="between"/>
      </c:valAx>
      <c:spPr>
        <a:effectLst>
          <a:outerShdw blurRad="50800" dist="38100" dir="8100000" algn="tr" rotWithShape="0">
            <a:prstClr val="black">
              <a:alpha val="40000"/>
            </a:prstClr>
          </a:outerShdw>
        </a:effectLst>
      </c:spPr>
    </c:plotArea>
    <c:legend>
      <c:legendPos val="r"/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Per Implementation Period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'Graph (2)'!$E$26</c:f>
              <c:strCache>
                <c:ptCount val="1"/>
                <c:pt idx="0">
                  <c:v>6 - 10 Years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C0A8-4D48-AD65-63A0FF4F4A6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  <c:extLst>
              <c:ext xmlns:c16="http://schemas.microsoft.com/office/drawing/2014/chart" uri="{C3380CC4-5D6E-409C-BE32-E72D297353CC}">
                <c16:uniqueId val="{00000004-C0A8-4D48-AD65-63A0FF4F4A6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  <c:extLst>
              <c:ext xmlns:c16="http://schemas.microsoft.com/office/drawing/2014/chart" uri="{C3380CC4-5D6E-409C-BE32-E72D297353CC}">
                <c16:uniqueId val="{00000006-C0A8-4D48-AD65-63A0FF4F4A6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accent5"/>
                </a:solidFill>
              </a:ln>
            </c:spPr>
            <c:extLst>
              <c:ext xmlns:c16="http://schemas.microsoft.com/office/drawing/2014/chart" uri="{C3380CC4-5D6E-409C-BE32-E72D297353CC}">
                <c16:uniqueId val="{00000008-C0A8-4D48-AD65-63A0FF4F4A61}"/>
              </c:ext>
            </c:extLst>
          </c:dPt>
          <c:trendline>
            <c:name>Trendline</c:name>
            <c:spPr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c:spPr>
            <c:trendlineType val="power"/>
            <c:dispRSqr val="0"/>
            <c:dispEq val="0"/>
          </c:trendline>
          <c:cat>
            <c:strRef>
              <c:f>'Graph (2)'!$F$24:$J$24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'Graph (2)'!$F$26:$J$26</c:f>
              <c:numCache>
                <c:formatCode>_("$"* #,##0.00_);_("$"* \(#,##0.00\);_("$"* "-"??_);_(@_)</c:formatCode>
                <c:ptCount val="5"/>
                <c:pt idx="0">
                  <c:v>41784754.371979497</c:v>
                </c:pt>
                <c:pt idx="1">
                  <c:v>9761226.0098320805</c:v>
                </c:pt>
                <c:pt idx="2">
                  <c:v>6437728.6910212496</c:v>
                </c:pt>
                <c:pt idx="3">
                  <c:v>18055239.231134702</c:v>
                </c:pt>
                <c:pt idx="4">
                  <c:v>18822229.380539551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0A8-4D48-AD65-63A0FF4F4A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8751928"/>
        <c:axId val="19875232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'Graph (2)'!$E$25</c15:sqref>
                        </c15:formulaRef>
                      </c:ext>
                    </c:extLst>
                    <c:strCache>
                      <c:ptCount val="1"/>
                      <c:pt idx="0">
                        <c:v>0 - 5 Years</c:v>
                      </c:pt>
                    </c:strCache>
                  </c:strRef>
                </c:tx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'Graph (2)'!$F$24:$J$24</c15:sqref>
                        </c15:formulaRef>
                      </c:ext>
                    </c:extLst>
                    <c:strCache>
                      <c:ptCount val="5"/>
                      <c:pt idx="0">
                        <c:v>0-5</c:v>
                      </c:pt>
                      <c:pt idx="1">
                        <c:v>0-10</c:v>
                      </c:pt>
                      <c:pt idx="2">
                        <c:v>0-15</c:v>
                      </c:pt>
                      <c:pt idx="3">
                        <c:v>0-20</c:v>
                      </c:pt>
                      <c:pt idx="4">
                        <c:v>Over 20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'Graph (2)'!$F$25:$J$25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0-C0A8-4D48-AD65-63A0FF4F4A61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'Graph (2)'!$E$27</c15:sqref>
                        </c15:formulaRef>
                      </c:ext>
                    </c:extLst>
                    <c:strCache>
                      <c:ptCount val="1"/>
                      <c:pt idx="0">
                        <c:v>11 - 15 Years</c:v>
                      </c:pt>
                    </c:strCache>
                  </c:strRef>
                </c:tx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'Graph (2)'!$F$24:$J$24</c15:sqref>
                        </c15:formulaRef>
                      </c:ext>
                    </c:extLst>
                    <c:strCache>
                      <c:ptCount val="5"/>
                      <c:pt idx="0">
                        <c:v>0-5</c:v>
                      </c:pt>
                      <c:pt idx="1">
                        <c:v>0-10</c:v>
                      </c:pt>
                      <c:pt idx="2">
                        <c:v>0-15</c:v>
                      </c:pt>
                      <c:pt idx="3">
                        <c:v>0-20</c:v>
                      </c:pt>
                      <c:pt idx="4">
                        <c:v>Over 20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'Graph (2)'!$F$27:$J$27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B-C0A8-4D48-AD65-63A0FF4F4A61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'Graph (2)'!$E$28</c15:sqref>
                        </c15:formulaRef>
                      </c:ext>
                    </c:extLst>
                    <c:strCache>
                      <c:ptCount val="1"/>
                      <c:pt idx="0">
                        <c:v>16 - 20 Years</c:v>
                      </c:pt>
                    </c:strCache>
                  </c:strRef>
                </c:tx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'Graph (2)'!$F$24:$J$24</c15:sqref>
                        </c15:formulaRef>
                      </c:ext>
                    </c:extLst>
                    <c:strCache>
                      <c:ptCount val="5"/>
                      <c:pt idx="0">
                        <c:v>0-5</c:v>
                      </c:pt>
                      <c:pt idx="1">
                        <c:v>0-10</c:v>
                      </c:pt>
                      <c:pt idx="2">
                        <c:v>0-15</c:v>
                      </c:pt>
                      <c:pt idx="3">
                        <c:v>0-20</c:v>
                      </c:pt>
                      <c:pt idx="4">
                        <c:v>Over 20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'Graph (2)'!$F$28:$J$28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C0A8-4D48-AD65-63A0FF4F4A61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'Graph (2)'!$E$29</c15:sqref>
                        </c15:formulaRef>
                      </c:ext>
                    </c:extLst>
                    <c:strCache>
                      <c:ptCount val="1"/>
                      <c:pt idx="0">
                        <c:v>Over 20 Years</c:v>
                      </c:pt>
                    </c:strCache>
                  </c:strRef>
                </c:tx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'Graph (2)'!$F$24:$J$24</c15:sqref>
                        </c15:formulaRef>
                      </c:ext>
                    </c:extLst>
                    <c:strCache>
                      <c:ptCount val="5"/>
                      <c:pt idx="0">
                        <c:v>0-5</c:v>
                      </c:pt>
                      <c:pt idx="1">
                        <c:v>0-10</c:v>
                      </c:pt>
                      <c:pt idx="2">
                        <c:v>0-15</c:v>
                      </c:pt>
                      <c:pt idx="3">
                        <c:v>0-20</c:v>
                      </c:pt>
                      <c:pt idx="4">
                        <c:v>Over 20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'Graph (2)'!$F$29:$J$29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C0A8-4D48-AD65-63A0FF4F4A61}"/>
                  </c:ext>
                </c:extLst>
              </c15:ser>
            </c15:filteredBarSeries>
          </c:ext>
        </c:extLst>
      </c:barChart>
      <c:catAx>
        <c:axId val="1987519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Implementation Years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spPr>
          <a:ln w="44450">
            <a:solidFill>
              <a:schemeClr val="tx1"/>
            </a:solidFill>
          </a:ln>
        </c:spPr>
        <c:crossAx val="198752320"/>
        <c:crosses val="autoZero"/>
        <c:auto val="1"/>
        <c:lblAlgn val="ctr"/>
        <c:lblOffset val="100"/>
        <c:noMultiLvlLbl val="0"/>
      </c:catAx>
      <c:valAx>
        <c:axId val="1987523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Project Costs</a:t>
                </a:r>
              </a:p>
            </c:rich>
          </c:tx>
          <c:overlay val="0"/>
        </c:title>
        <c:numFmt formatCode="_(&quot;$&quot;* #,##0_);_(&quot;$&quot;* \(#,##0\);_(&quot;$&quot;* &quot;-&quot;_);_(@_)" sourceLinked="0"/>
        <c:majorTickMark val="out"/>
        <c:minorTickMark val="none"/>
        <c:tickLblPos val="nextTo"/>
        <c:spPr>
          <a:ln w="44450">
            <a:solidFill>
              <a:schemeClr val="tx1"/>
            </a:solidFill>
          </a:ln>
        </c:spPr>
        <c:crossAx val="198751928"/>
        <c:crosses val="autoZero"/>
        <c:crossBetween val="between"/>
      </c:valAx>
      <c:spPr>
        <a:effectLst>
          <a:outerShdw blurRad="50800" dist="38100" dir="8100000" algn="tr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Graph!$E$25</c:f>
              <c:strCache>
                <c:ptCount val="1"/>
                <c:pt idx="0">
                  <c:v>0 - 5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Graph!$F$25:$J$25</c:f>
              <c:numCache>
                <c:formatCode>_("$"* #,##0.00_);_("$"* \(#,##0.00\);_("$"* "-"??_);_(@_)</c:formatCode>
                <c:ptCount val="5"/>
                <c:pt idx="0">
                  <c:v>3112543.9351339201</c:v>
                </c:pt>
                <c:pt idx="1">
                  <c:v>3112543.9351339201</c:v>
                </c:pt>
                <c:pt idx="2">
                  <c:v>3112543.9351339201</c:v>
                </c:pt>
                <c:pt idx="3">
                  <c:v>3112543.9351339201</c:v>
                </c:pt>
                <c:pt idx="4">
                  <c:v>3112543.9351339201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72-48B3-A3AD-C9C70D590E91}"/>
            </c:ext>
          </c:extLst>
        </c:ser>
        <c:ser>
          <c:idx val="1"/>
          <c:order val="1"/>
          <c:tx>
            <c:strRef>
              <c:f>Graph!$E$26</c:f>
              <c:strCache>
                <c:ptCount val="1"/>
                <c:pt idx="0">
                  <c:v>6 - 10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Graph!$F$26:$J$26</c:f>
              <c:numCache>
                <c:formatCode>_("$"* #,##0.00_);_("$"* \(#,##0.00\);_("$"* "-"??_);_(@_)</c:formatCode>
                <c:ptCount val="5"/>
                <c:pt idx="1">
                  <c:v>5282680.1620768309</c:v>
                </c:pt>
                <c:pt idx="2">
                  <c:v>5282680.1620768309</c:v>
                </c:pt>
                <c:pt idx="3">
                  <c:v>5282680.1620768309</c:v>
                </c:pt>
                <c:pt idx="4">
                  <c:v>5282680.1620768309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72-48B3-A3AD-C9C70D590E91}"/>
            </c:ext>
          </c:extLst>
        </c:ser>
        <c:ser>
          <c:idx val="2"/>
          <c:order val="2"/>
          <c:tx>
            <c:strRef>
              <c:f>Graph!$E$27</c:f>
              <c:strCache>
                <c:ptCount val="1"/>
                <c:pt idx="0">
                  <c:v>11 - 15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Graph!$F$27:$J$27</c:f>
              <c:numCache>
                <c:formatCode>General</c:formatCode>
                <c:ptCount val="5"/>
                <c:pt idx="2" formatCode="_(&quot;$&quot;* #,##0.00_);_(&quot;$&quot;* \(#,##0.00\);_(&quot;$&quot;* &quot;-&quot;??_);_(@_)">
                  <c:v>429323.40329198673</c:v>
                </c:pt>
                <c:pt idx="3" formatCode="_(&quot;$&quot;* #,##0.00_);_(&quot;$&quot;* \(#,##0.00\);_(&quot;$&quot;* &quot;-&quot;??_);_(@_)">
                  <c:v>429323.40329198673</c:v>
                </c:pt>
                <c:pt idx="4" formatCode="_(&quot;$&quot;* #,##0.00_);_(&quot;$&quot;* \(#,##0.00\);_(&quot;$&quot;* &quot;-&quot;??_);_(@_)">
                  <c:v>429323.40329198673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072-48B3-A3AD-C9C70D590E91}"/>
            </c:ext>
          </c:extLst>
        </c:ser>
        <c:ser>
          <c:idx val="3"/>
          <c:order val="3"/>
          <c:tx>
            <c:strRef>
              <c:f>Graph!$E$28</c:f>
              <c:strCache>
                <c:ptCount val="1"/>
                <c:pt idx="0">
                  <c:v>16 - 20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Graph!$F$28:$J$28</c:f>
              <c:numCache>
                <c:formatCode>General</c:formatCode>
                <c:ptCount val="5"/>
                <c:pt idx="3" formatCode="_(&quot;$&quot;* #,##0.00_);_(&quot;$&quot;* \(#,##0.00\);_(&quot;$&quot;* &quot;-&quot;??_);_(@_)">
                  <c:v>3432004.7851335518</c:v>
                </c:pt>
                <c:pt idx="4" formatCode="_(&quot;$&quot;* #,##0.00_);_(&quot;$&quot;* \(#,##0.00\);_(&quot;$&quot;* &quot;-&quot;??_);_(@_)">
                  <c:v>3432004.7851335518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072-48B3-A3AD-C9C70D590E91}"/>
            </c:ext>
          </c:extLst>
        </c:ser>
        <c:ser>
          <c:idx val="4"/>
          <c:order val="4"/>
          <c:tx>
            <c:strRef>
              <c:f>Graph!$E$29</c:f>
              <c:strCache>
                <c:ptCount val="1"/>
                <c:pt idx="0">
                  <c:v>Over 20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Graph!$F$29:$J$29</c:f>
              <c:numCache>
                <c:formatCode>General</c:formatCode>
                <c:ptCount val="5"/>
                <c:pt idx="4" formatCode="_(&quot;$&quot;* #,##0.00_);_(&quot;$&quot;* \(#,##0.00\);_(&quot;$&quot;* &quot;-&quot;??_);_(@_)">
                  <c:v>2137021.2742793104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072-48B3-A3AD-C9C70D590E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8751928"/>
        <c:axId val="198752320"/>
      </c:barChart>
      <c:catAx>
        <c:axId val="1987519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Implementation Years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spPr>
          <a:ln w="44450">
            <a:solidFill>
              <a:schemeClr val="tx1"/>
            </a:solidFill>
          </a:ln>
        </c:spPr>
        <c:crossAx val="198752320"/>
        <c:crosses val="autoZero"/>
        <c:auto val="1"/>
        <c:lblAlgn val="ctr"/>
        <c:lblOffset val="100"/>
        <c:noMultiLvlLbl val="0"/>
      </c:catAx>
      <c:valAx>
        <c:axId val="1987523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Cumulative Project Costs</a:t>
                </a:r>
              </a:p>
            </c:rich>
          </c:tx>
          <c:overlay val="0"/>
        </c:title>
        <c:numFmt formatCode="_(&quot;$&quot;* #,##0_);_(&quot;$&quot;* \(#,##0\);_(&quot;$&quot;* &quot;-&quot;_);_(@_)" sourceLinked="0"/>
        <c:majorTickMark val="out"/>
        <c:minorTickMark val="none"/>
        <c:tickLblPos val="nextTo"/>
        <c:spPr>
          <a:ln w="44450">
            <a:solidFill>
              <a:schemeClr val="tx1"/>
            </a:solidFill>
          </a:ln>
        </c:spPr>
        <c:crossAx val="198751928"/>
        <c:crosses val="autoZero"/>
        <c:crossBetween val="between"/>
      </c:valAx>
      <c:spPr>
        <a:effectLst>
          <a:outerShdw blurRad="50800" dist="38100" dir="8100000" algn="tr" rotWithShape="0">
            <a:prstClr val="black">
              <a:alpha val="40000"/>
            </a:prstClr>
          </a:outerShdw>
        </a:effectLst>
      </c:spPr>
    </c:plotArea>
    <c:legend>
      <c:legendPos val="r"/>
      <c:layout>
        <c:manualLayout>
          <c:xMode val="edge"/>
          <c:yMode val="edge"/>
          <c:x val="0.78559145827707488"/>
          <c:y val="0.38022430223950093"/>
          <c:w val="0.18866140857497118"/>
          <c:h val="0.22464362683644867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Graph!$E$25</c:f>
              <c:strCache>
                <c:ptCount val="1"/>
                <c:pt idx="0">
                  <c:v>0 - 5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Graph!$F$25:$J$25</c:f>
              <c:numCache>
                <c:formatCode>_("$"* #,##0.00_);_("$"* \(#,##0.00\);_("$"* "-"??_);_(@_)</c:formatCode>
                <c:ptCount val="5"/>
                <c:pt idx="0">
                  <c:v>715749.02265523223</c:v>
                </c:pt>
                <c:pt idx="1">
                  <c:v>715749.02265523223</c:v>
                </c:pt>
                <c:pt idx="2">
                  <c:v>715749.02265523223</c:v>
                </c:pt>
                <c:pt idx="3">
                  <c:v>715749.02265523223</c:v>
                </c:pt>
                <c:pt idx="4">
                  <c:v>715749.02265523223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C1-4934-AA14-2C74F4FC68F4}"/>
            </c:ext>
          </c:extLst>
        </c:ser>
        <c:ser>
          <c:idx val="1"/>
          <c:order val="1"/>
          <c:tx>
            <c:strRef>
              <c:f>Graph!$E$26</c:f>
              <c:strCache>
                <c:ptCount val="1"/>
                <c:pt idx="0">
                  <c:v>6 - 10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Graph!$F$26:$J$26</c:f>
              <c:numCache>
                <c:formatCode>_("$"* #,##0.00_);_("$"* \(#,##0.00\);_("$"* "-"??_);_(@_)</c:formatCode>
                <c:ptCount val="5"/>
                <c:pt idx="1">
                  <c:v>684272.17140782857</c:v>
                </c:pt>
                <c:pt idx="2">
                  <c:v>684272.17140782857</c:v>
                </c:pt>
                <c:pt idx="3">
                  <c:v>684272.17140782857</c:v>
                </c:pt>
                <c:pt idx="4">
                  <c:v>684272.17140782857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C1-4934-AA14-2C74F4FC68F4}"/>
            </c:ext>
          </c:extLst>
        </c:ser>
        <c:ser>
          <c:idx val="2"/>
          <c:order val="2"/>
          <c:tx>
            <c:strRef>
              <c:f>Graph!$E$27</c:f>
              <c:strCache>
                <c:ptCount val="1"/>
                <c:pt idx="0">
                  <c:v>11 - 15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Graph!$F$27:$J$27</c:f>
              <c:numCache>
                <c:formatCode>General</c:formatCode>
                <c:ptCount val="5"/>
                <c:pt idx="2" formatCode="_(&quot;$&quot;* #,##0.00_);_(&quot;$&quot;* \(#,##0.00\);_(&quot;$&quot;* &quot;-&quot;??_);_(@_)">
                  <c:v>791375.79007917363</c:v>
                </c:pt>
                <c:pt idx="3" formatCode="_(&quot;$&quot;* #,##0.00_);_(&quot;$&quot;* \(#,##0.00\);_(&quot;$&quot;* &quot;-&quot;??_);_(@_)">
                  <c:v>791375.79007917363</c:v>
                </c:pt>
                <c:pt idx="4" formatCode="_(&quot;$&quot;* #,##0.00_);_(&quot;$&quot;* \(#,##0.00\);_(&quot;$&quot;* &quot;-&quot;??_);_(@_)">
                  <c:v>791375.79007917363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BC1-4934-AA14-2C74F4FC68F4}"/>
            </c:ext>
          </c:extLst>
        </c:ser>
        <c:ser>
          <c:idx val="3"/>
          <c:order val="3"/>
          <c:tx>
            <c:strRef>
              <c:f>Graph!$E$28</c:f>
              <c:strCache>
                <c:ptCount val="1"/>
                <c:pt idx="0">
                  <c:v>16 - 20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Graph!$F$28:$J$28</c:f>
              <c:numCache>
                <c:formatCode>General</c:formatCode>
                <c:ptCount val="5"/>
                <c:pt idx="3" formatCode="_(&quot;$&quot;* #,##0.00_);_(&quot;$&quot;* \(#,##0.00\);_(&quot;$&quot;* &quot;-&quot;??_);_(@_)">
                  <c:v>3054653.0188509007</c:v>
                </c:pt>
                <c:pt idx="4" formatCode="_(&quot;$&quot;* #,##0.00_);_(&quot;$&quot;* \(#,##0.00\);_(&quot;$&quot;* &quot;-&quot;??_);_(@_)">
                  <c:v>3054653.0188509007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BC1-4934-AA14-2C74F4FC68F4}"/>
            </c:ext>
          </c:extLst>
        </c:ser>
        <c:ser>
          <c:idx val="4"/>
          <c:order val="4"/>
          <c:tx>
            <c:strRef>
              <c:f>Graph!$E$29</c:f>
              <c:strCache>
                <c:ptCount val="1"/>
                <c:pt idx="0">
                  <c:v>Over 20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Graph!$F$29:$J$29</c:f>
              <c:numCache>
                <c:formatCode>General</c:formatCode>
                <c:ptCount val="5"/>
                <c:pt idx="4" formatCode="_(&quot;$&quot;* #,##0.00_);_(&quot;$&quot;* \(#,##0.00\);_(&quot;$&quot;* &quot;-&quot;??_);_(@_)">
                  <c:v>3553398.508435606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BC1-4934-AA14-2C74F4FC68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8751928"/>
        <c:axId val="198752320"/>
      </c:barChart>
      <c:catAx>
        <c:axId val="1987519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Implementation Years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spPr>
          <a:ln w="44450">
            <a:solidFill>
              <a:schemeClr val="tx1"/>
            </a:solidFill>
          </a:ln>
        </c:spPr>
        <c:crossAx val="198752320"/>
        <c:crosses val="autoZero"/>
        <c:auto val="1"/>
        <c:lblAlgn val="ctr"/>
        <c:lblOffset val="100"/>
        <c:noMultiLvlLbl val="0"/>
      </c:catAx>
      <c:valAx>
        <c:axId val="1987523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Cumulative Project Costs</a:t>
                </a:r>
              </a:p>
            </c:rich>
          </c:tx>
          <c:overlay val="0"/>
        </c:title>
        <c:numFmt formatCode="_(&quot;$&quot;* #,##0_);_(&quot;$&quot;* \(#,##0\);_(&quot;$&quot;* &quot;-&quot;_);_(@_)" sourceLinked="0"/>
        <c:majorTickMark val="out"/>
        <c:minorTickMark val="none"/>
        <c:tickLblPos val="nextTo"/>
        <c:spPr>
          <a:ln w="44450">
            <a:solidFill>
              <a:schemeClr val="tx1"/>
            </a:solidFill>
          </a:ln>
        </c:spPr>
        <c:crossAx val="198751928"/>
        <c:crosses val="autoZero"/>
        <c:crossBetween val="between"/>
      </c:valAx>
      <c:spPr>
        <a:effectLst>
          <a:outerShdw blurRad="50800" dist="38100" dir="8100000" algn="tr" rotWithShape="0">
            <a:prstClr val="black">
              <a:alpha val="40000"/>
            </a:prstClr>
          </a:outerShdw>
        </a:effectLst>
      </c:spPr>
    </c:plotArea>
    <c:legend>
      <c:legendPos val="r"/>
      <c:layout>
        <c:manualLayout>
          <c:xMode val="edge"/>
          <c:yMode val="edge"/>
          <c:x val="0.78559145827707488"/>
          <c:y val="0.3700596168648318"/>
          <c:w val="0.18866140857497118"/>
          <c:h val="0.22464362683644867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Graph!$E$25</c:f>
              <c:strCache>
                <c:ptCount val="1"/>
                <c:pt idx="0">
                  <c:v>0 - 5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Graph!$F$25:$J$25</c:f>
              <c:numCache>
                <c:formatCode>_("$"* #,##0.00_);_("$"* \(#,##0.00\);_("$"* "-"??_);_(@_)</c:formatCode>
                <c:ptCount val="5"/>
                <c:pt idx="0">
                  <c:v>1039164.4876896801</c:v>
                </c:pt>
                <c:pt idx="1">
                  <c:v>1039164.4876896801</c:v>
                </c:pt>
                <c:pt idx="2">
                  <c:v>1039164.4876896801</c:v>
                </c:pt>
                <c:pt idx="3">
                  <c:v>1039164.4876896801</c:v>
                </c:pt>
                <c:pt idx="4">
                  <c:v>1039164.4876896801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41-40F2-A2EA-9774DC4B6C85}"/>
            </c:ext>
          </c:extLst>
        </c:ser>
        <c:ser>
          <c:idx val="1"/>
          <c:order val="1"/>
          <c:tx>
            <c:strRef>
              <c:f>Graph!$E$26</c:f>
              <c:strCache>
                <c:ptCount val="1"/>
                <c:pt idx="0">
                  <c:v>6 - 10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Graph!$F$26:$J$26</c:f>
              <c:numCache>
                <c:formatCode>_("$"* #,##0.00_);_("$"* \(#,##0.00\);_("$"* "-"??_);_(@_)</c:formatCode>
                <c:ptCount val="5"/>
                <c:pt idx="1">
                  <c:v>1207423.5759108432</c:v>
                </c:pt>
                <c:pt idx="2">
                  <c:v>1207423.5759108432</c:v>
                </c:pt>
                <c:pt idx="3">
                  <c:v>1207423.5759108432</c:v>
                </c:pt>
                <c:pt idx="4">
                  <c:v>1207423.5759108432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41-40F2-A2EA-9774DC4B6C85}"/>
            </c:ext>
          </c:extLst>
        </c:ser>
        <c:ser>
          <c:idx val="2"/>
          <c:order val="2"/>
          <c:tx>
            <c:strRef>
              <c:f>Graph!$E$27</c:f>
              <c:strCache>
                <c:ptCount val="1"/>
                <c:pt idx="0">
                  <c:v>11 - 15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Graph!$F$27:$J$27</c:f>
              <c:numCache>
                <c:formatCode>General</c:formatCode>
                <c:ptCount val="5"/>
                <c:pt idx="2" formatCode="_(&quot;$&quot;* #,##0.00_);_(&quot;$&quot;* \(#,##0.00\);_(&quot;$&quot;* &quot;-&quot;??_);_(@_)">
                  <c:v>2074740.3091985346</c:v>
                </c:pt>
                <c:pt idx="3" formatCode="_(&quot;$&quot;* #,##0.00_);_(&quot;$&quot;* \(#,##0.00\);_(&quot;$&quot;* &quot;-&quot;??_);_(@_)">
                  <c:v>2074740.3091985346</c:v>
                </c:pt>
                <c:pt idx="4" formatCode="_(&quot;$&quot;* #,##0.00_);_(&quot;$&quot;* \(#,##0.00\);_(&quot;$&quot;* &quot;-&quot;??_);_(@_)">
                  <c:v>2074740.3091985346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D41-40F2-A2EA-9774DC4B6C85}"/>
            </c:ext>
          </c:extLst>
        </c:ser>
        <c:ser>
          <c:idx val="3"/>
          <c:order val="3"/>
          <c:tx>
            <c:strRef>
              <c:f>Graph!$E$28</c:f>
              <c:strCache>
                <c:ptCount val="1"/>
                <c:pt idx="0">
                  <c:v>16 - 20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Graph!$F$28:$J$28</c:f>
              <c:numCache>
                <c:formatCode>General</c:formatCode>
                <c:ptCount val="5"/>
                <c:pt idx="3" formatCode="_(&quot;$&quot;* #,##0.00_);_(&quot;$&quot;* \(#,##0.00\);_(&quot;$&quot;* &quot;-&quot;??_);_(@_)">
                  <c:v>3751703.5887600379</c:v>
                </c:pt>
                <c:pt idx="4" formatCode="_(&quot;$&quot;* #,##0.00_);_(&quot;$&quot;* \(#,##0.00\);_(&quot;$&quot;* &quot;-&quot;??_);_(@_)">
                  <c:v>3751703.5887600379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D41-40F2-A2EA-9774DC4B6C85}"/>
            </c:ext>
          </c:extLst>
        </c:ser>
        <c:ser>
          <c:idx val="4"/>
          <c:order val="4"/>
          <c:tx>
            <c:strRef>
              <c:f>Graph!$E$29</c:f>
              <c:strCache>
                <c:ptCount val="1"/>
                <c:pt idx="0">
                  <c:v>Over 20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Graph!$F$29:$J$29</c:f>
              <c:numCache>
                <c:formatCode>General</c:formatCode>
                <c:ptCount val="5"/>
                <c:pt idx="4" formatCode="_(&quot;$&quot;* #,##0.00_);_(&quot;$&quot;* \(#,##0.00\);_(&quot;$&quot;* &quot;-&quot;??_);_(@_)">
                  <c:v>5164195.6552918665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D41-40F2-A2EA-9774DC4B6C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8751928"/>
        <c:axId val="198752320"/>
      </c:barChart>
      <c:catAx>
        <c:axId val="1987519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Implementation Years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spPr>
          <a:ln w="44450">
            <a:solidFill>
              <a:schemeClr val="tx1"/>
            </a:solidFill>
          </a:ln>
        </c:spPr>
        <c:crossAx val="198752320"/>
        <c:crosses val="autoZero"/>
        <c:auto val="1"/>
        <c:lblAlgn val="ctr"/>
        <c:lblOffset val="100"/>
        <c:noMultiLvlLbl val="0"/>
      </c:catAx>
      <c:valAx>
        <c:axId val="1987523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Cumulative Project Costs</a:t>
                </a:r>
              </a:p>
            </c:rich>
          </c:tx>
          <c:overlay val="0"/>
        </c:title>
        <c:numFmt formatCode="_(&quot;$&quot;* #,##0_);_(&quot;$&quot;* \(#,##0\);_(&quot;$&quot;* &quot;-&quot;_);_(@_)" sourceLinked="0"/>
        <c:majorTickMark val="out"/>
        <c:minorTickMark val="none"/>
        <c:tickLblPos val="nextTo"/>
        <c:spPr>
          <a:ln w="44450">
            <a:solidFill>
              <a:schemeClr val="tx1"/>
            </a:solidFill>
          </a:ln>
        </c:spPr>
        <c:crossAx val="198751928"/>
        <c:crosses val="autoZero"/>
        <c:crossBetween val="between"/>
      </c:valAx>
      <c:spPr>
        <a:effectLst>
          <a:outerShdw blurRad="50800" dist="38100" dir="8100000" algn="tr" rotWithShape="0">
            <a:prstClr val="black">
              <a:alpha val="40000"/>
            </a:prstClr>
          </a:outerShdw>
        </a:effectLst>
      </c:spPr>
    </c:plotArea>
    <c:legend>
      <c:legendPos val="r"/>
      <c:layout>
        <c:manualLayout>
          <c:xMode val="edge"/>
          <c:yMode val="edge"/>
          <c:x val="0.78559145827707488"/>
          <c:y val="0.36794903839547027"/>
          <c:w val="0.18866140857497118"/>
          <c:h val="0.22869089739466067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Graph!$E$25</c:f>
              <c:strCache>
                <c:ptCount val="1"/>
                <c:pt idx="0">
                  <c:v>0 - 5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Graph!$F$25:$J$25</c:f>
              <c:numCache>
                <c:formatCode>_("$"* #,##0.00_);_("$"* \(#,##0.00\);_("$"* "-"??_);_(@_)</c:formatCode>
                <c:ptCount val="5"/>
                <c:pt idx="0">
                  <c:v>15381498.933280621</c:v>
                </c:pt>
                <c:pt idx="1">
                  <c:v>15381498.933280621</c:v>
                </c:pt>
                <c:pt idx="2">
                  <c:v>15381498.933280621</c:v>
                </c:pt>
                <c:pt idx="3">
                  <c:v>15381498.933280621</c:v>
                </c:pt>
                <c:pt idx="4">
                  <c:v>15381498.933280621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C4-4EA1-9E05-541DA74B79F6}"/>
            </c:ext>
          </c:extLst>
        </c:ser>
        <c:ser>
          <c:idx val="1"/>
          <c:order val="1"/>
          <c:tx>
            <c:strRef>
              <c:f>Graph!$E$26</c:f>
              <c:strCache>
                <c:ptCount val="1"/>
                <c:pt idx="0">
                  <c:v>6 - 10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Graph!$F$26:$J$26</c:f>
              <c:numCache>
                <c:formatCode>_("$"* #,##0.00_);_("$"* \(#,##0.00\);_("$"* "-"??_);_(@_)</c:formatCode>
                <c:ptCount val="5"/>
                <c:pt idx="1">
                  <c:v>147853.42413593849</c:v>
                </c:pt>
                <c:pt idx="2">
                  <c:v>147853.42413593849</c:v>
                </c:pt>
                <c:pt idx="3">
                  <c:v>147853.42413593849</c:v>
                </c:pt>
                <c:pt idx="4">
                  <c:v>147853.42413593849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C4-4EA1-9E05-541DA74B79F6}"/>
            </c:ext>
          </c:extLst>
        </c:ser>
        <c:ser>
          <c:idx val="2"/>
          <c:order val="2"/>
          <c:tx>
            <c:strRef>
              <c:f>Graph!$E$27</c:f>
              <c:strCache>
                <c:ptCount val="1"/>
                <c:pt idx="0">
                  <c:v>11 - 15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Graph!$F$27:$J$27</c:f>
              <c:numCache>
                <c:formatCode>General</c:formatCode>
                <c:ptCount val="5"/>
                <c:pt idx="2" formatCode="_(&quot;$&quot;* #,##0.00_);_(&quot;$&quot;* \(#,##0.00\);_(&quot;$&quot;* &quot;-&quot;??_);_(@_)">
                  <c:v>262310.50610111968</c:v>
                </c:pt>
                <c:pt idx="3" formatCode="_(&quot;$&quot;* #,##0.00_);_(&quot;$&quot;* \(#,##0.00\);_(&quot;$&quot;* &quot;-&quot;??_);_(@_)">
                  <c:v>262310.50610111968</c:v>
                </c:pt>
                <c:pt idx="4" formatCode="_(&quot;$&quot;* #,##0.00_);_(&quot;$&quot;* \(#,##0.00\);_(&quot;$&quot;* &quot;-&quot;??_);_(@_)">
                  <c:v>262310.50610111968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7C4-4EA1-9E05-541DA74B79F6}"/>
            </c:ext>
          </c:extLst>
        </c:ser>
        <c:ser>
          <c:idx val="3"/>
          <c:order val="3"/>
          <c:tx>
            <c:strRef>
              <c:f>Graph!$E$28</c:f>
              <c:strCache>
                <c:ptCount val="1"/>
                <c:pt idx="0">
                  <c:v>16 - 20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Graph!$F$28:$J$28</c:f>
              <c:numCache>
                <c:formatCode>General</c:formatCode>
                <c:ptCount val="5"/>
                <c:pt idx="3" formatCode="_(&quot;$&quot;* #,##0.00_);_(&quot;$&quot;* \(#,##0.00\);_(&quot;$&quot;* &quot;-&quot;??_);_(@_)">
                  <c:v>933457.54193725321</c:v>
                </c:pt>
                <c:pt idx="4" formatCode="_(&quot;$&quot;* #,##0.00_);_(&quot;$&quot;* \(#,##0.00\);_(&quot;$&quot;* &quot;-&quot;??_);_(@_)">
                  <c:v>933457.54193725321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7C4-4EA1-9E05-541DA74B79F6}"/>
            </c:ext>
          </c:extLst>
        </c:ser>
        <c:ser>
          <c:idx val="4"/>
          <c:order val="4"/>
          <c:tx>
            <c:strRef>
              <c:f>Graph!$E$29</c:f>
              <c:strCache>
                <c:ptCount val="1"/>
                <c:pt idx="0">
                  <c:v>Over 20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Graph!$F$29:$J$29</c:f>
              <c:numCache>
                <c:formatCode>General</c:formatCode>
                <c:ptCount val="5"/>
                <c:pt idx="4" formatCode="_(&quot;$&quot;* #,##0.00_);_(&quot;$&quot;* \(#,##0.00\);_(&quot;$&quot;* &quot;-&quot;??_);_(@_)">
                  <c:v>1517873.3244289565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7C4-4EA1-9E05-541DA74B79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8751928"/>
        <c:axId val="198752320"/>
      </c:barChart>
      <c:catAx>
        <c:axId val="1987519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Implementation Years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spPr>
          <a:ln w="44450">
            <a:solidFill>
              <a:schemeClr val="tx1"/>
            </a:solidFill>
          </a:ln>
        </c:spPr>
        <c:crossAx val="198752320"/>
        <c:crosses val="autoZero"/>
        <c:auto val="1"/>
        <c:lblAlgn val="ctr"/>
        <c:lblOffset val="100"/>
        <c:noMultiLvlLbl val="0"/>
      </c:catAx>
      <c:valAx>
        <c:axId val="1987523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Cumulative Project Costs</a:t>
                </a:r>
              </a:p>
            </c:rich>
          </c:tx>
          <c:overlay val="0"/>
        </c:title>
        <c:numFmt formatCode="_(&quot;$&quot;* #,##0_);_(&quot;$&quot;* \(#,##0\);_(&quot;$&quot;* &quot;-&quot;_);_(@_)" sourceLinked="0"/>
        <c:majorTickMark val="out"/>
        <c:minorTickMark val="none"/>
        <c:tickLblPos val="nextTo"/>
        <c:spPr>
          <a:ln w="44450">
            <a:solidFill>
              <a:schemeClr val="tx1"/>
            </a:solidFill>
          </a:ln>
        </c:spPr>
        <c:crossAx val="198751928"/>
        <c:crosses val="autoZero"/>
        <c:crossBetween val="between"/>
      </c:valAx>
      <c:spPr>
        <a:effectLst>
          <a:outerShdw blurRad="50800" dist="38100" dir="8100000" algn="tr" rotWithShape="0">
            <a:prstClr val="black">
              <a:alpha val="40000"/>
            </a:prstClr>
          </a:outerShdw>
        </a:effectLst>
      </c:spPr>
    </c:plotArea>
    <c:legend>
      <c:legendPos val="r"/>
      <c:layout>
        <c:manualLayout>
          <c:xMode val="edge"/>
          <c:yMode val="edge"/>
          <c:x val="0.7881661715918703"/>
          <c:y val="0.36794903839547027"/>
          <c:w val="0.18866140857497118"/>
          <c:h val="0.22869089739466067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203559672934376"/>
          <c:y val="2.8082257940842875E-2"/>
          <c:w val="0.53038344171457252"/>
          <c:h val="0.8549179601416839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Graph!$E$25</c:f>
              <c:strCache>
                <c:ptCount val="1"/>
                <c:pt idx="0">
                  <c:v>0 - 5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Graph!$F$25:$J$25</c:f>
              <c:numCache>
                <c:formatCode>_("$"* #,##0.00_);_("$"* \(#,##0.00\);_("$"* "-"??_);_(@_)</c:formatCode>
                <c:ptCount val="5"/>
                <c:pt idx="0">
                  <c:v>18171525.494890809</c:v>
                </c:pt>
                <c:pt idx="1">
                  <c:v>18171525.494890809</c:v>
                </c:pt>
                <c:pt idx="2">
                  <c:v>18171525.494890809</c:v>
                </c:pt>
                <c:pt idx="3">
                  <c:v>18171525.494890809</c:v>
                </c:pt>
                <c:pt idx="4">
                  <c:v>18171525.494890809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97-4294-A5A0-A151B1968569}"/>
            </c:ext>
          </c:extLst>
        </c:ser>
        <c:ser>
          <c:idx val="1"/>
          <c:order val="1"/>
          <c:tx>
            <c:strRef>
              <c:f>Graph!$E$26</c:f>
              <c:strCache>
                <c:ptCount val="1"/>
                <c:pt idx="0">
                  <c:v>6 - 10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Graph!$F$26:$J$26</c:f>
              <c:numCache>
                <c:formatCode>_("$"* #,##0.00_);_("$"* \(#,##0.00\);_("$"* "-"??_);_(@_)</c:formatCode>
                <c:ptCount val="5"/>
                <c:pt idx="1">
                  <c:v>1075293.9154453417</c:v>
                </c:pt>
                <c:pt idx="2">
                  <c:v>1075293.9154453417</c:v>
                </c:pt>
                <c:pt idx="3">
                  <c:v>1075293.9154453417</c:v>
                </c:pt>
                <c:pt idx="4">
                  <c:v>1075293.9154453417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97-4294-A5A0-A151B1968569}"/>
            </c:ext>
          </c:extLst>
        </c:ser>
        <c:ser>
          <c:idx val="2"/>
          <c:order val="2"/>
          <c:tx>
            <c:strRef>
              <c:f>Graph!$E$27</c:f>
              <c:strCache>
                <c:ptCount val="1"/>
                <c:pt idx="0">
                  <c:v>11 - 15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Graph!$F$27:$J$27</c:f>
              <c:numCache>
                <c:formatCode>General</c:formatCode>
                <c:ptCount val="5"/>
                <c:pt idx="2" formatCode="_(&quot;$&quot;* #,##0.00_);_(&quot;$&quot;* \(#,##0.00\);_(&quot;$&quot;* &quot;-&quot;??_);_(@_)">
                  <c:v>532345.19917201553</c:v>
                </c:pt>
                <c:pt idx="3" formatCode="_(&quot;$&quot;* #,##0.00_);_(&quot;$&quot;* \(#,##0.00\);_(&quot;$&quot;* &quot;-&quot;??_);_(@_)">
                  <c:v>532345.19917201553</c:v>
                </c:pt>
                <c:pt idx="4" formatCode="_(&quot;$&quot;* #,##0.00_);_(&quot;$&quot;* \(#,##0.00\);_(&quot;$&quot;* &quot;-&quot;??_);_(@_)">
                  <c:v>532345.19917201553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197-4294-A5A0-A151B1968569}"/>
            </c:ext>
          </c:extLst>
        </c:ser>
        <c:ser>
          <c:idx val="3"/>
          <c:order val="3"/>
          <c:tx>
            <c:strRef>
              <c:f>Graph!$E$28</c:f>
              <c:strCache>
                <c:ptCount val="1"/>
                <c:pt idx="0">
                  <c:v>16 - 20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Graph!$F$28:$J$28</c:f>
              <c:numCache>
                <c:formatCode>General</c:formatCode>
                <c:ptCount val="5"/>
                <c:pt idx="3" formatCode="_(&quot;$&quot;* #,##0.00_);_(&quot;$&quot;* \(#,##0.00\);_(&quot;$&quot;* &quot;-&quot;??_);_(@_)">
                  <c:v>620847.94895842322</c:v>
                </c:pt>
                <c:pt idx="4" formatCode="_(&quot;$&quot;* #,##0.00_);_(&quot;$&quot;* \(#,##0.00\);_(&quot;$&quot;* &quot;-&quot;??_);_(@_)">
                  <c:v>620847.94895842322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97-4294-A5A0-A151B1968569}"/>
            </c:ext>
          </c:extLst>
        </c:ser>
        <c:ser>
          <c:idx val="4"/>
          <c:order val="4"/>
          <c:tx>
            <c:strRef>
              <c:f>Graph!$E$29</c:f>
              <c:strCache>
                <c:ptCount val="1"/>
                <c:pt idx="0">
                  <c:v>Over 20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Graph!$F$29:$J$29</c:f>
              <c:numCache>
                <c:formatCode>General</c:formatCode>
                <c:ptCount val="5"/>
                <c:pt idx="4" formatCode="_(&quot;$&quot;* #,##0.00_);_(&quot;$&quot;* \(#,##0.00\);_(&quot;$&quot;* &quot;-&quot;??_);_(@_)">
                  <c:v>419832.06971803016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197-4294-A5A0-A151B19685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8751928"/>
        <c:axId val="198752320"/>
      </c:barChart>
      <c:catAx>
        <c:axId val="1987519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Implementation Years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spPr>
          <a:ln w="44450">
            <a:solidFill>
              <a:schemeClr val="tx1"/>
            </a:solidFill>
          </a:ln>
        </c:spPr>
        <c:crossAx val="198752320"/>
        <c:crosses val="autoZero"/>
        <c:auto val="1"/>
        <c:lblAlgn val="ctr"/>
        <c:lblOffset val="100"/>
        <c:noMultiLvlLbl val="0"/>
      </c:catAx>
      <c:valAx>
        <c:axId val="1987523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Cumulative Project Costs</a:t>
                </a:r>
              </a:p>
            </c:rich>
          </c:tx>
          <c:overlay val="0"/>
        </c:title>
        <c:numFmt formatCode="_(&quot;$&quot;* #,##0_);_(&quot;$&quot;* \(#,##0\);_(&quot;$&quot;* &quot;-&quot;_);_(@_)" sourceLinked="0"/>
        <c:majorTickMark val="out"/>
        <c:minorTickMark val="none"/>
        <c:tickLblPos val="nextTo"/>
        <c:spPr>
          <a:ln w="44450">
            <a:solidFill>
              <a:schemeClr val="tx1"/>
            </a:solidFill>
          </a:ln>
        </c:spPr>
        <c:crossAx val="198751928"/>
        <c:crosses val="autoZero"/>
        <c:crossBetween val="between"/>
      </c:valAx>
      <c:spPr>
        <a:effectLst>
          <a:outerShdw blurRad="50800" dist="38100" dir="8100000" algn="tr" rotWithShape="0">
            <a:prstClr val="black">
              <a:alpha val="40000"/>
            </a:prstClr>
          </a:outerShdw>
        </a:effectLst>
      </c:spPr>
    </c:plotArea>
    <c:legend>
      <c:legendPos val="r"/>
      <c:layout>
        <c:manualLayout>
          <c:xMode val="edge"/>
          <c:yMode val="edge"/>
          <c:x val="0.78044203164748405"/>
          <c:y val="0.36794903839547027"/>
          <c:w val="0.18866140857497118"/>
          <c:h val="0.22869089739466067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 b="0"/>
              <a:t>Warren EC</a:t>
            </a:r>
          </a:p>
        </c:rich>
      </c:tx>
      <c:layout>
        <c:manualLayout>
          <c:xMode val="edge"/>
          <c:yMode val="edge"/>
          <c:x val="0.33663174915635546"/>
          <c:y val="2.9976019184652279E-2"/>
        </c:manualLayout>
      </c:layout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Graph!$E$25</c:f>
              <c:strCache>
                <c:ptCount val="1"/>
                <c:pt idx="0">
                  <c:v>0 - 5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Graph!$F$25:$J$25</c:f>
              <c:numCache>
                <c:formatCode>_("$"* #,##0.00_);_("$"* \(#,##0.00\);_("$"* "-"??_);_(@_)</c:formatCode>
                <c:ptCount val="5"/>
                <c:pt idx="0">
                  <c:v>3364272.4858297063</c:v>
                </c:pt>
                <c:pt idx="1">
                  <c:v>3364272.4858297063</c:v>
                </c:pt>
                <c:pt idx="2">
                  <c:v>3364272.4858297063</c:v>
                </c:pt>
                <c:pt idx="3">
                  <c:v>3364272.4858297063</c:v>
                </c:pt>
                <c:pt idx="4">
                  <c:v>3364272.4858297063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8F-4A68-92D4-2F4680C8E116}"/>
            </c:ext>
          </c:extLst>
        </c:ser>
        <c:ser>
          <c:idx val="1"/>
          <c:order val="1"/>
          <c:tx>
            <c:strRef>
              <c:f>Graph!$E$26</c:f>
              <c:strCache>
                <c:ptCount val="1"/>
                <c:pt idx="0">
                  <c:v>6 - 10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Graph!$F$26:$J$26</c:f>
              <c:numCache>
                <c:formatCode>_("$"* #,##0.00_);_("$"* \(#,##0.00\);_("$"* "-"??_);_(@_)</c:formatCode>
                <c:ptCount val="5"/>
                <c:pt idx="1">
                  <c:v>381204.3726213093</c:v>
                </c:pt>
                <c:pt idx="2">
                  <c:v>381204.3726213093</c:v>
                </c:pt>
                <c:pt idx="3">
                  <c:v>381204.3726213093</c:v>
                </c:pt>
                <c:pt idx="4">
                  <c:v>381204.3726213093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8F-4A68-92D4-2F4680C8E116}"/>
            </c:ext>
          </c:extLst>
        </c:ser>
        <c:ser>
          <c:idx val="2"/>
          <c:order val="2"/>
          <c:tx>
            <c:strRef>
              <c:f>Graph!$E$27</c:f>
              <c:strCache>
                <c:ptCount val="1"/>
                <c:pt idx="0">
                  <c:v>11 - 15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Graph!$F$27:$J$27</c:f>
              <c:numCache>
                <c:formatCode>General</c:formatCode>
                <c:ptCount val="5"/>
                <c:pt idx="2" formatCode="_(&quot;$&quot;* #,##0.00_);_(&quot;$&quot;* \(#,##0.00\);_(&quot;$&quot;* &quot;-&quot;??_);_(@_)">
                  <c:v>1695104.653080743</c:v>
                </c:pt>
                <c:pt idx="3" formatCode="_(&quot;$&quot;* #,##0.00_);_(&quot;$&quot;* \(#,##0.00\);_(&quot;$&quot;* &quot;-&quot;??_);_(@_)">
                  <c:v>1695104.653080743</c:v>
                </c:pt>
                <c:pt idx="4" formatCode="_(&quot;$&quot;* #,##0.00_);_(&quot;$&quot;* \(#,##0.00\);_(&quot;$&quot;* &quot;-&quot;??_);_(@_)">
                  <c:v>1695104.653080743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F8F-4A68-92D4-2F4680C8E116}"/>
            </c:ext>
          </c:extLst>
        </c:ser>
        <c:ser>
          <c:idx val="3"/>
          <c:order val="3"/>
          <c:tx>
            <c:strRef>
              <c:f>Graph!$E$28</c:f>
              <c:strCache>
                <c:ptCount val="1"/>
                <c:pt idx="0">
                  <c:v>16 - 20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Graph!$F$28:$J$28</c:f>
              <c:numCache>
                <c:formatCode>General</c:formatCode>
                <c:ptCount val="5"/>
                <c:pt idx="3" formatCode="_(&quot;$&quot;* #,##0.00_);_(&quot;$&quot;* \(#,##0.00\);_(&quot;$&quot;* &quot;-&quot;??_);_(@_)">
                  <c:v>4224916.7929281034</c:v>
                </c:pt>
                <c:pt idx="4" formatCode="_(&quot;$&quot;* #,##0.00_);_(&quot;$&quot;* \(#,##0.00\);_(&quot;$&quot;* &quot;-&quot;??_);_(@_)">
                  <c:v>4224916.7929281034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F8F-4A68-92D4-2F4680C8E116}"/>
            </c:ext>
          </c:extLst>
        </c:ser>
        <c:ser>
          <c:idx val="4"/>
          <c:order val="4"/>
          <c:tx>
            <c:strRef>
              <c:f>Graph!$E$29</c:f>
              <c:strCache>
                <c:ptCount val="1"/>
                <c:pt idx="0">
                  <c:v>Over 20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Graph!$F$29:$J$29</c:f>
              <c:numCache>
                <c:formatCode>General</c:formatCode>
                <c:ptCount val="5"/>
                <c:pt idx="4" formatCode="_(&quot;$&quot;* #,##0.00_);_(&quot;$&quot;* \(#,##0.00\);_(&quot;$&quot;* &quot;-&quot;??_);_(@_)">
                  <c:v>210068.11668797641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F8F-4A68-92D4-2F4680C8E1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8751928"/>
        <c:axId val="198752320"/>
      </c:barChart>
      <c:catAx>
        <c:axId val="1987519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900"/>
                </a:pPr>
                <a:r>
                  <a:rPr lang="en-US" sz="900"/>
                  <a:t>Implementation Years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spPr>
          <a:ln w="44450">
            <a:solidFill>
              <a:schemeClr val="tx1"/>
            </a:solidFill>
          </a:ln>
        </c:spPr>
        <c:txPr>
          <a:bodyPr/>
          <a:lstStyle/>
          <a:p>
            <a:pPr>
              <a:defRPr sz="700"/>
            </a:pPr>
            <a:endParaRPr lang="en-US"/>
          </a:p>
        </c:txPr>
        <c:crossAx val="198752320"/>
        <c:crosses val="autoZero"/>
        <c:auto val="1"/>
        <c:lblAlgn val="ctr"/>
        <c:lblOffset val="100"/>
        <c:noMultiLvlLbl val="0"/>
      </c:catAx>
      <c:valAx>
        <c:axId val="198752320"/>
        <c:scaling>
          <c:orientation val="minMax"/>
          <c:max val="210000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900"/>
                </a:pPr>
                <a:r>
                  <a:rPr lang="en-US" sz="900"/>
                  <a:t>Cumulative Project Costs</a:t>
                </a:r>
              </a:p>
            </c:rich>
          </c:tx>
          <c:overlay val="0"/>
        </c:title>
        <c:numFmt formatCode="_(&quot;$&quot;* #,##0_);_(&quot;$&quot;* \(#,##0\);_(&quot;$&quot;* &quot;-&quot;_);_(@_)" sourceLinked="0"/>
        <c:majorTickMark val="out"/>
        <c:minorTickMark val="none"/>
        <c:tickLblPos val="nextTo"/>
        <c:spPr>
          <a:ln w="44450">
            <a:solidFill>
              <a:schemeClr val="tx1"/>
            </a:solidFill>
          </a:ln>
        </c:spPr>
        <c:txPr>
          <a:bodyPr/>
          <a:lstStyle/>
          <a:p>
            <a:pPr>
              <a:defRPr sz="700"/>
            </a:pPr>
            <a:endParaRPr lang="en-US"/>
          </a:p>
        </c:txPr>
        <c:crossAx val="198751928"/>
        <c:crosses val="autoZero"/>
        <c:crossBetween val="between"/>
      </c:valAx>
      <c:spPr>
        <a:effectLst>
          <a:outerShdw blurRad="50800" dist="38100" dir="8100000" algn="tr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 b="0"/>
              <a:t>Youngsville ES</a:t>
            </a:r>
          </a:p>
        </c:rich>
      </c:tx>
      <c:layout>
        <c:manualLayout>
          <c:xMode val="edge"/>
          <c:yMode val="edge"/>
          <c:x val="0.28432539682539681"/>
          <c:y val="2.4980015987210231E-2"/>
        </c:manualLayout>
      </c:layout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Graph!$E$25</c:f>
              <c:strCache>
                <c:ptCount val="1"/>
                <c:pt idx="0">
                  <c:v>0 - 5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Graph!$F$25:$J$25</c:f>
              <c:numCache>
                <c:formatCode>_("$"* #,##0.00_);_("$"* \(#,##0.00\);_("$"* "-"??_);_(@_)</c:formatCode>
                <c:ptCount val="5"/>
                <c:pt idx="0">
                  <c:v>3112543.9351339201</c:v>
                </c:pt>
                <c:pt idx="1">
                  <c:v>3112543.9351339201</c:v>
                </c:pt>
                <c:pt idx="2">
                  <c:v>3112543.9351339201</c:v>
                </c:pt>
                <c:pt idx="3">
                  <c:v>3112543.9351339201</c:v>
                </c:pt>
                <c:pt idx="4">
                  <c:v>3112543.9351339201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E4-42EC-AE61-DE77D13996E3}"/>
            </c:ext>
          </c:extLst>
        </c:ser>
        <c:ser>
          <c:idx val="1"/>
          <c:order val="1"/>
          <c:tx>
            <c:strRef>
              <c:f>Graph!$E$26</c:f>
              <c:strCache>
                <c:ptCount val="1"/>
                <c:pt idx="0">
                  <c:v>6 - 10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Graph!$F$26:$J$26</c:f>
              <c:numCache>
                <c:formatCode>_("$"* #,##0.00_);_("$"* \(#,##0.00\);_("$"* "-"??_);_(@_)</c:formatCode>
                <c:ptCount val="5"/>
                <c:pt idx="1">
                  <c:v>5282680.1620768309</c:v>
                </c:pt>
                <c:pt idx="2">
                  <c:v>5282680.1620768309</c:v>
                </c:pt>
                <c:pt idx="3">
                  <c:v>5282680.1620768309</c:v>
                </c:pt>
                <c:pt idx="4">
                  <c:v>5282680.1620768309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E4-42EC-AE61-DE77D13996E3}"/>
            </c:ext>
          </c:extLst>
        </c:ser>
        <c:ser>
          <c:idx val="2"/>
          <c:order val="2"/>
          <c:tx>
            <c:strRef>
              <c:f>Graph!$E$27</c:f>
              <c:strCache>
                <c:ptCount val="1"/>
                <c:pt idx="0">
                  <c:v>11 - 15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Graph!$F$27:$J$27</c:f>
              <c:numCache>
                <c:formatCode>General</c:formatCode>
                <c:ptCount val="5"/>
                <c:pt idx="2" formatCode="_(&quot;$&quot;* #,##0.00_);_(&quot;$&quot;* \(#,##0.00\);_(&quot;$&quot;* &quot;-&quot;??_);_(@_)">
                  <c:v>429323.40329198673</c:v>
                </c:pt>
                <c:pt idx="3" formatCode="_(&quot;$&quot;* #,##0.00_);_(&quot;$&quot;* \(#,##0.00\);_(&quot;$&quot;* &quot;-&quot;??_);_(@_)">
                  <c:v>429323.40329198673</c:v>
                </c:pt>
                <c:pt idx="4" formatCode="_(&quot;$&quot;* #,##0.00_);_(&quot;$&quot;* \(#,##0.00\);_(&quot;$&quot;* &quot;-&quot;??_);_(@_)">
                  <c:v>429323.40329198673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2E4-42EC-AE61-DE77D13996E3}"/>
            </c:ext>
          </c:extLst>
        </c:ser>
        <c:ser>
          <c:idx val="3"/>
          <c:order val="3"/>
          <c:tx>
            <c:strRef>
              <c:f>Graph!$E$28</c:f>
              <c:strCache>
                <c:ptCount val="1"/>
                <c:pt idx="0">
                  <c:v>16 - 20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Graph!$F$28:$J$28</c:f>
              <c:numCache>
                <c:formatCode>General</c:formatCode>
                <c:ptCount val="5"/>
                <c:pt idx="3" formatCode="_(&quot;$&quot;* #,##0.00_);_(&quot;$&quot;* \(#,##0.00\);_(&quot;$&quot;* &quot;-&quot;??_);_(@_)">
                  <c:v>3432004.7851335518</c:v>
                </c:pt>
                <c:pt idx="4" formatCode="_(&quot;$&quot;* #,##0.00_);_(&quot;$&quot;* \(#,##0.00\);_(&quot;$&quot;* &quot;-&quot;??_);_(@_)">
                  <c:v>3432004.7851335518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2E4-42EC-AE61-DE77D13996E3}"/>
            </c:ext>
          </c:extLst>
        </c:ser>
        <c:ser>
          <c:idx val="4"/>
          <c:order val="4"/>
          <c:tx>
            <c:strRef>
              <c:f>Graph!$E$29</c:f>
              <c:strCache>
                <c:ptCount val="1"/>
                <c:pt idx="0">
                  <c:v>Over 20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Graph!$F$29:$J$29</c:f>
              <c:numCache>
                <c:formatCode>General</c:formatCode>
                <c:ptCount val="5"/>
                <c:pt idx="4" formatCode="_(&quot;$&quot;* #,##0.00_);_(&quot;$&quot;* \(#,##0.00\);_(&quot;$&quot;* &quot;-&quot;??_);_(@_)">
                  <c:v>2137021.2742793104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2E4-42EC-AE61-DE77D13996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8751928"/>
        <c:axId val="198752320"/>
      </c:barChart>
      <c:catAx>
        <c:axId val="1987519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900"/>
                </a:pPr>
                <a:r>
                  <a:rPr lang="en-US" sz="900"/>
                  <a:t>Implementation Years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spPr>
          <a:ln w="44450">
            <a:solidFill>
              <a:schemeClr val="tx1"/>
            </a:solidFill>
          </a:ln>
        </c:spPr>
        <c:txPr>
          <a:bodyPr/>
          <a:lstStyle/>
          <a:p>
            <a:pPr>
              <a:defRPr sz="700"/>
            </a:pPr>
            <a:endParaRPr lang="en-US"/>
          </a:p>
        </c:txPr>
        <c:crossAx val="198752320"/>
        <c:crosses val="autoZero"/>
        <c:auto val="1"/>
        <c:lblAlgn val="ctr"/>
        <c:lblOffset val="100"/>
        <c:noMultiLvlLbl val="0"/>
      </c:catAx>
      <c:valAx>
        <c:axId val="198752320"/>
        <c:scaling>
          <c:orientation val="minMax"/>
          <c:max val="210000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900"/>
                </a:pPr>
                <a:r>
                  <a:rPr lang="en-US" sz="900"/>
                  <a:t>Cumulative Project Costs</a:t>
                </a:r>
              </a:p>
            </c:rich>
          </c:tx>
          <c:overlay val="0"/>
        </c:title>
        <c:numFmt formatCode="_(&quot;$&quot;* #,##0_);_(&quot;$&quot;* \(#,##0\);_(&quot;$&quot;* &quot;-&quot;_);_(@_)" sourceLinked="0"/>
        <c:majorTickMark val="out"/>
        <c:minorTickMark val="none"/>
        <c:tickLblPos val="nextTo"/>
        <c:spPr>
          <a:ln w="44450">
            <a:solidFill>
              <a:schemeClr val="tx1"/>
            </a:solidFill>
          </a:ln>
        </c:spPr>
        <c:txPr>
          <a:bodyPr/>
          <a:lstStyle/>
          <a:p>
            <a:pPr>
              <a:defRPr sz="700"/>
            </a:pPr>
            <a:endParaRPr lang="en-US"/>
          </a:p>
        </c:txPr>
        <c:crossAx val="198751928"/>
        <c:crosses val="autoZero"/>
        <c:crossBetween val="between"/>
      </c:valAx>
      <c:spPr>
        <a:effectLst>
          <a:outerShdw blurRad="50800" dist="38100" dir="8100000" algn="tr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 b="0"/>
              <a:t>Eisenhower K-12</a:t>
            </a:r>
          </a:p>
        </c:rich>
      </c:tx>
      <c:layout>
        <c:manualLayout>
          <c:xMode val="edge"/>
          <c:yMode val="edge"/>
          <c:x val="0.249069647544057"/>
          <c:y val="4.4964028776978415E-2"/>
        </c:manualLayout>
      </c:layout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Graph!$E$25</c:f>
              <c:strCache>
                <c:ptCount val="1"/>
                <c:pt idx="0">
                  <c:v>0 - 5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Graph!$F$25:$J$25</c:f>
              <c:numCache>
                <c:formatCode>_("$"* #,##0.00_);_("$"* \(#,##0.00\);_("$"* "-"??_);_(@_)</c:formatCode>
                <c:ptCount val="5"/>
                <c:pt idx="0">
                  <c:v>1039164.4876896801</c:v>
                </c:pt>
                <c:pt idx="1">
                  <c:v>1039164.4876896801</c:v>
                </c:pt>
                <c:pt idx="2">
                  <c:v>1039164.4876896801</c:v>
                </c:pt>
                <c:pt idx="3">
                  <c:v>1039164.4876896801</c:v>
                </c:pt>
                <c:pt idx="4">
                  <c:v>1039164.4876896801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CD-4683-9179-4F3021D061A7}"/>
            </c:ext>
          </c:extLst>
        </c:ser>
        <c:ser>
          <c:idx val="1"/>
          <c:order val="1"/>
          <c:tx>
            <c:strRef>
              <c:f>Graph!$E$26</c:f>
              <c:strCache>
                <c:ptCount val="1"/>
                <c:pt idx="0">
                  <c:v>6 - 10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Graph!$F$26:$J$26</c:f>
              <c:numCache>
                <c:formatCode>_("$"* #,##0.00_);_("$"* \(#,##0.00\);_("$"* "-"??_);_(@_)</c:formatCode>
                <c:ptCount val="5"/>
                <c:pt idx="1">
                  <c:v>1207423.5759108432</c:v>
                </c:pt>
                <c:pt idx="2">
                  <c:v>1207423.5759108432</c:v>
                </c:pt>
                <c:pt idx="3">
                  <c:v>1207423.5759108432</c:v>
                </c:pt>
                <c:pt idx="4">
                  <c:v>1207423.5759108432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CD-4683-9179-4F3021D061A7}"/>
            </c:ext>
          </c:extLst>
        </c:ser>
        <c:ser>
          <c:idx val="2"/>
          <c:order val="2"/>
          <c:tx>
            <c:strRef>
              <c:f>Graph!$E$27</c:f>
              <c:strCache>
                <c:ptCount val="1"/>
                <c:pt idx="0">
                  <c:v>11 - 15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Graph!$F$27:$J$27</c:f>
              <c:numCache>
                <c:formatCode>General</c:formatCode>
                <c:ptCount val="5"/>
                <c:pt idx="2" formatCode="_(&quot;$&quot;* #,##0.00_);_(&quot;$&quot;* \(#,##0.00\);_(&quot;$&quot;* &quot;-&quot;??_);_(@_)">
                  <c:v>2074740.3091985346</c:v>
                </c:pt>
                <c:pt idx="3" formatCode="_(&quot;$&quot;* #,##0.00_);_(&quot;$&quot;* \(#,##0.00\);_(&quot;$&quot;* &quot;-&quot;??_);_(@_)">
                  <c:v>2074740.3091985346</c:v>
                </c:pt>
                <c:pt idx="4" formatCode="_(&quot;$&quot;* #,##0.00_);_(&quot;$&quot;* \(#,##0.00\);_(&quot;$&quot;* &quot;-&quot;??_);_(@_)">
                  <c:v>2074740.3091985346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CD-4683-9179-4F3021D061A7}"/>
            </c:ext>
          </c:extLst>
        </c:ser>
        <c:ser>
          <c:idx val="3"/>
          <c:order val="3"/>
          <c:tx>
            <c:strRef>
              <c:f>Graph!$E$28</c:f>
              <c:strCache>
                <c:ptCount val="1"/>
                <c:pt idx="0">
                  <c:v>16 - 20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Graph!$F$28:$J$28</c:f>
              <c:numCache>
                <c:formatCode>General</c:formatCode>
                <c:ptCount val="5"/>
                <c:pt idx="3" formatCode="_(&quot;$&quot;* #,##0.00_);_(&quot;$&quot;* \(#,##0.00\);_(&quot;$&quot;* &quot;-&quot;??_);_(@_)">
                  <c:v>3751703.5887600379</c:v>
                </c:pt>
                <c:pt idx="4" formatCode="_(&quot;$&quot;* #,##0.00_);_(&quot;$&quot;* \(#,##0.00\);_(&quot;$&quot;* &quot;-&quot;??_);_(@_)">
                  <c:v>3751703.5887600379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2CD-4683-9179-4F3021D061A7}"/>
            </c:ext>
          </c:extLst>
        </c:ser>
        <c:ser>
          <c:idx val="4"/>
          <c:order val="4"/>
          <c:tx>
            <c:strRef>
              <c:f>Graph!$E$29</c:f>
              <c:strCache>
                <c:ptCount val="1"/>
                <c:pt idx="0">
                  <c:v>Over 20 Years</c:v>
                </c:pt>
              </c:strCache>
            </c:strRef>
          </c:tx>
          <c:invertIfNegative val="0"/>
          <c:cat>
            <c:strRef>
              <c:f>Graph!$F$24:$J$24</c:f>
              <c:strCache>
                <c:ptCount val="5"/>
                <c:pt idx="0">
                  <c:v>0-5</c:v>
                </c:pt>
                <c:pt idx="1">
                  <c:v>0-10</c:v>
                </c:pt>
                <c:pt idx="2">
                  <c:v>0-15</c:v>
                </c:pt>
                <c:pt idx="3">
                  <c:v>0-20</c:v>
                </c:pt>
                <c:pt idx="4">
                  <c:v>Over 20</c:v>
                </c:pt>
              </c:strCache>
            </c:strRef>
          </c:cat>
          <c:val>
            <c:numRef>
              <c:f>Graph!$F$29:$J$29</c:f>
              <c:numCache>
                <c:formatCode>General</c:formatCode>
                <c:ptCount val="5"/>
                <c:pt idx="4" formatCode="_(&quot;$&quot;* #,##0.00_);_(&quot;$&quot;* \(#,##0.00\);_(&quot;$&quot;* &quot;-&quot;??_);_(@_)">
                  <c:v>5164195.6552918665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2CD-4683-9179-4F3021D061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8751928"/>
        <c:axId val="198752320"/>
      </c:barChart>
      <c:catAx>
        <c:axId val="1987519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900"/>
                </a:pPr>
                <a:r>
                  <a:rPr lang="en-US" sz="900"/>
                  <a:t>Implementation Years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spPr>
          <a:ln w="44450">
            <a:solidFill>
              <a:schemeClr val="tx1"/>
            </a:solidFill>
          </a:ln>
        </c:spPr>
        <c:txPr>
          <a:bodyPr/>
          <a:lstStyle/>
          <a:p>
            <a:pPr>
              <a:defRPr sz="700"/>
            </a:pPr>
            <a:endParaRPr lang="en-US"/>
          </a:p>
        </c:txPr>
        <c:crossAx val="198752320"/>
        <c:crosses val="autoZero"/>
        <c:auto val="1"/>
        <c:lblAlgn val="ctr"/>
        <c:lblOffset val="100"/>
        <c:noMultiLvlLbl val="0"/>
      </c:catAx>
      <c:valAx>
        <c:axId val="198752320"/>
        <c:scaling>
          <c:orientation val="minMax"/>
          <c:max val="210000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900"/>
                </a:pPr>
                <a:r>
                  <a:rPr lang="en-US" sz="900"/>
                  <a:t>Cumulative Project Costs</a:t>
                </a:r>
              </a:p>
            </c:rich>
          </c:tx>
          <c:overlay val="0"/>
        </c:title>
        <c:numFmt formatCode="_(&quot;$&quot;* #,##0_);_(&quot;$&quot;* \(#,##0\);_(&quot;$&quot;* &quot;-&quot;_);_(@_)" sourceLinked="0"/>
        <c:majorTickMark val="out"/>
        <c:minorTickMark val="none"/>
        <c:tickLblPos val="nextTo"/>
        <c:spPr>
          <a:ln w="44450">
            <a:solidFill>
              <a:schemeClr val="tx1"/>
            </a:solidFill>
          </a:ln>
        </c:spPr>
        <c:txPr>
          <a:bodyPr/>
          <a:lstStyle/>
          <a:p>
            <a:pPr>
              <a:defRPr sz="700"/>
            </a:pPr>
            <a:endParaRPr lang="en-US"/>
          </a:p>
        </c:txPr>
        <c:crossAx val="198751928"/>
        <c:crosses val="autoZero"/>
        <c:crossBetween val="between"/>
      </c:valAx>
      <c:spPr>
        <a:effectLst>
          <a:outerShdw blurRad="50800" dist="38100" dir="8100000" algn="tr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8BA01C9C-2B07-4FAD-8EF6-1D79B61787F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06A0ADC9-0088-478C-B142-B902A3DFB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9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7FD95-CA40-41E0-8044-A600EBA7530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5D24CD-92AF-47BC-B39E-E59EFE39D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082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D24CD-92AF-47BC-B39E-E59EFE39D2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0984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D24CD-92AF-47BC-B39E-E59EFE39D25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4126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D24CD-92AF-47BC-B39E-E59EFE39D25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246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The common theme of all the data presented points towards </a:t>
            </a:r>
            <a:r>
              <a:rPr lang="en-US" sz="1200" u="sng" dirty="0"/>
              <a:t>Healthcare</a:t>
            </a:r>
            <a:r>
              <a:rPr lang="en-US" sz="12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Manufacturing continues to be large employer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Students expressed the most interest in </a:t>
            </a:r>
            <a:r>
              <a:rPr lang="en-US" sz="1200" u="sng" dirty="0"/>
              <a:t>Child Care</a:t>
            </a:r>
            <a:r>
              <a:rPr lang="en-US" sz="1200" dirty="0"/>
              <a:t>, </a:t>
            </a:r>
            <a:r>
              <a:rPr lang="en-US" sz="1200" u="sng" dirty="0"/>
              <a:t>Diesel Tech</a:t>
            </a:r>
            <a:r>
              <a:rPr lang="en-US" sz="1200" dirty="0"/>
              <a:t>, and </a:t>
            </a:r>
            <a:r>
              <a:rPr lang="en-US" sz="1200" u="sng" dirty="0"/>
              <a:t>Cosmetology</a:t>
            </a:r>
            <a:r>
              <a:rPr lang="en-US" sz="1200" dirty="0"/>
              <a:t>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The interests of the regional businesses push for </a:t>
            </a:r>
            <a:r>
              <a:rPr lang="en-US" sz="1200" u="sng" dirty="0"/>
              <a:t>Healthcare</a:t>
            </a:r>
            <a:r>
              <a:rPr lang="en-US" sz="1200" dirty="0"/>
              <a:t>, </a:t>
            </a:r>
            <a:r>
              <a:rPr lang="en-US" sz="1200" u="sng" dirty="0"/>
              <a:t>Business/Accounting</a:t>
            </a:r>
            <a:r>
              <a:rPr lang="en-US" sz="1200" dirty="0"/>
              <a:t>, </a:t>
            </a:r>
            <a:r>
              <a:rPr lang="en-US" sz="1200" u="sng" dirty="0"/>
              <a:t>Welding</a:t>
            </a:r>
            <a:r>
              <a:rPr lang="en-US" sz="1200" dirty="0"/>
              <a:t>, </a:t>
            </a:r>
            <a:r>
              <a:rPr lang="en-US" sz="1200" u="sng" dirty="0"/>
              <a:t>Food Production</a:t>
            </a:r>
            <a:r>
              <a:rPr lang="en-US" sz="1200" dirty="0"/>
              <a:t>, </a:t>
            </a:r>
            <a:r>
              <a:rPr lang="en-US" sz="1200" u="sng" dirty="0"/>
              <a:t>Computer Maintenance</a:t>
            </a:r>
            <a:r>
              <a:rPr lang="en-US" sz="1200" dirty="0"/>
              <a:t>, and </a:t>
            </a:r>
            <a:r>
              <a:rPr lang="en-US" sz="1200" u="sng" dirty="0"/>
              <a:t>Machine Technology</a:t>
            </a:r>
            <a:r>
              <a:rPr lang="en-US" sz="1200" dirty="0"/>
              <a:t>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D24CD-92AF-47BC-B39E-E59EFE39D2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485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D24CD-92AF-47BC-B39E-E59EFE39D2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89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D24CD-92AF-47BC-B39E-E59EFE39D2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138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D24CD-92AF-47BC-B39E-E59EFE39D2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163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D24CD-92AF-47BC-B39E-E59EFE39D25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9939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D24CD-92AF-47BC-B39E-E59EFE39D25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2717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D24CD-92AF-47BC-B39E-E59EFE39D25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2184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D24CD-92AF-47BC-B39E-E59EFE39D25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39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F82C-194C-45CC-B88E-2061EE65B44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758B-D348-4084-A120-2782596E0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38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F82C-194C-45CC-B88E-2061EE65B44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758B-D348-4084-A120-2782596E0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08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F82C-194C-45CC-B88E-2061EE65B44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758B-D348-4084-A120-2782596E0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20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F82C-194C-45CC-B88E-2061EE65B44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758B-D348-4084-A120-2782596E0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71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F82C-194C-45CC-B88E-2061EE65B44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758B-D348-4084-A120-2782596E0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840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F82C-194C-45CC-B88E-2061EE65B44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758B-D348-4084-A120-2782596E0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06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F82C-194C-45CC-B88E-2061EE65B44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758B-D348-4084-A120-2782596E0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37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F82C-194C-45CC-B88E-2061EE65B44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758B-D348-4084-A120-2782596E0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60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F82C-194C-45CC-B88E-2061EE65B44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758B-D348-4084-A120-2782596E0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394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F82C-194C-45CC-B88E-2061EE65B44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758B-D348-4084-A120-2782596E0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86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F82C-194C-45CC-B88E-2061EE65B44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758B-D348-4084-A120-2782596E0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84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EF82C-194C-45CC-B88E-2061EE65B44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C758B-D348-4084-A120-2782596E0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021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7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4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emf"/><Relationship Id="rId4" Type="http://schemas.openxmlformats.org/officeDocument/2006/relationships/chart" Target="../charts/char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7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357804" y="2935103"/>
            <a:ext cx="45635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dirty="0">
                <a:ln w="0"/>
                <a:solidFill>
                  <a:srgbClr val="1A5C2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Warren County School District</a:t>
            </a:r>
          </a:p>
          <a:p>
            <a:pPr algn="r"/>
            <a:r>
              <a:rPr lang="en-US" sz="2800" dirty="0">
                <a:ln w="0"/>
                <a:solidFill>
                  <a:srgbClr val="1A5C2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Facility Assessments Overview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004097" y="5609255"/>
            <a:ext cx="1888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solidFill>
                  <a:srgbClr val="1A5C2D"/>
                </a:solidFill>
              </a:rPr>
              <a:t>February 22, 2021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01759" y="5925390"/>
            <a:ext cx="8819603" cy="932610"/>
            <a:chOff x="101759" y="5925390"/>
            <a:chExt cx="8819603" cy="932610"/>
          </a:xfrm>
        </p:grpSpPr>
        <p:sp>
          <p:nvSpPr>
            <p:cNvPr id="7" name="Rectangle 6"/>
            <p:cNvSpPr/>
            <p:nvPr/>
          </p:nvSpPr>
          <p:spPr>
            <a:xfrm>
              <a:off x="1008887" y="6110514"/>
              <a:ext cx="7912475" cy="683986"/>
            </a:xfrm>
            <a:prstGeom prst="rect">
              <a:avLst/>
            </a:prstGeom>
            <a:gradFill flip="none" rotWithShape="1">
              <a:gsLst>
                <a:gs pos="23000">
                  <a:srgbClr val="1A5C2D"/>
                </a:gs>
                <a:gs pos="47000">
                  <a:srgbClr val="8BB4AC"/>
                </a:gs>
                <a:gs pos="99000">
                  <a:schemeClr val="bg1"/>
                </a:gs>
                <a:gs pos="61000">
                  <a:srgbClr val="8DB4A9"/>
                </a:gs>
              </a:gsLst>
              <a:lin ang="10800000" scaled="0"/>
              <a:tileRect/>
            </a:gradFill>
            <a:ln w="25400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1054100" y="6743700"/>
              <a:ext cx="7748814" cy="0"/>
            </a:xfrm>
            <a:prstGeom prst="line">
              <a:avLst/>
            </a:prstGeom>
            <a:ln w="12700">
              <a:solidFill>
                <a:srgbClr val="E3DBA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1008888" y="6482484"/>
              <a:ext cx="50228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spc="100" dirty="0">
                  <a:solidFill>
                    <a:srgbClr val="1A5C2D"/>
                  </a:solidFill>
                </a:rPr>
                <a:t>Warren County School District Facility Assessments Study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69629" y="6390151"/>
              <a:ext cx="26889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dirty="0">
                  <a:solidFill>
                    <a:schemeClr val="bg1"/>
                  </a:solidFill>
                </a:rPr>
                <a:t>Warren County School District</a:t>
              </a: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1759" y="5925390"/>
              <a:ext cx="907127" cy="932610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3314" y="553362"/>
            <a:ext cx="1828800" cy="1778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699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00000000-0008-0000-07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1505216"/>
              </p:ext>
            </p:extLst>
          </p:nvPr>
        </p:nvGraphicFramePr>
        <p:xfrm>
          <a:off x="1496884" y="3382497"/>
          <a:ext cx="2560319" cy="254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00000000-0008-0000-07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6199919"/>
              </p:ext>
            </p:extLst>
          </p:nvPr>
        </p:nvGraphicFramePr>
        <p:xfrm>
          <a:off x="4967339" y="3166903"/>
          <a:ext cx="2498759" cy="2757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29D3069A-A033-4B45-9D1D-348B9A8816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5848481"/>
              </p:ext>
            </p:extLst>
          </p:nvPr>
        </p:nvGraphicFramePr>
        <p:xfrm>
          <a:off x="4905778" y="882903"/>
          <a:ext cx="2560320" cy="254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D451789E-0ED9-4A7B-862E-F473945D94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0587594"/>
              </p:ext>
            </p:extLst>
          </p:nvPr>
        </p:nvGraphicFramePr>
        <p:xfrm>
          <a:off x="1496883" y="875405"/>
          <a:ext cx="2560320" cy="254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55322" y="316741"/>
            <a:ext cx="1373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n w="0"/>
                <a:solidFill>
                  <a:srgbClr val="1A5C2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Summary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01759" y="5925390"/>
            <a:ext cx="8819603" cy="932610"/>
            <a:chOff x="101759" y="5925390"/>
            <a:chExt cx="8819603" cy="932610"/>
          </a:xfrm>
        </p:grpSpPr>
        <p:sp>
          <p:nvSpPr>
            <p:cNvPr id="15" name="Rectangle 14"/>
            <p:cNvSpPr/>
            <p:nvPr/>
          </p:nvSpPr>
          <p:spPr>
            <a:xfrm>
              <a:off x="1008887" y="6110514"/>
              <a:ext cx="7912475" cy="683986"/>
            </a:xfrm>
            <a:prstGeom prst="rect">
              <a:avLst/>
            </a:prstGeom>
            <a:gradFill flip="none" rotWithShape="1">
              <a:gsLst>
                <a:gs pos="23000">
                  <a:srgbClr val="1A5C2D"/>
                </a:gs>
                <a:gs pos="47000">
                  <a:srgbClr val="8BB4AC"/>
                </a:gs>
                <a:gs pos="99000">
                  <a:schemeClr val="bg1"/>
                </a:gs>
                <a:gs pos="61000">
                  <a:srgbClr val="8DB4A9"/>
                </a:gs>
              </a:gsLst>
              <a:lin ang="10800000" scaled="0"/>
              <a:tileRect/>
            </a:gradFill>
            <a:ln w="25400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1054100" y="6743700"/>
              <a:ext cx="7748814" cy="0"/>
            </a:xfrm>
            <a:prstGeom prst="line">
              <a:avLst/>
            </a:prstGeom>
            <a:ln w="12700">
              <a:solidFill>
                <a:srgbClr val="E3DBA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008888" y="6482484"/>
              <a:ext cx="50228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spc="100" dirty="0">
                  <a:solidFill>
                    <a:srgbClr val="1A5C2D"/>
                  </a:solidFill>
                </a:rPr>
                <a:t>Warren County School District Facility Assessments Study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169629" y="6390151"/>
              <a:ext cx="26889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dirty="0">
                  <a:solidFill>
                    <a:schemeClr val="bg1"/>
                  </a:solidFill>
                </a:rPr>
                <a:t>Warren County School District</a:t>
              </a:r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1759" y="5925390"/>
              <a:ext cx="907127" cy="9326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13570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6EBEF02F-9062-4CC4-A25A-8C73636B85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7928540"/>
              </p:ext>
            </p:extLst>
          </p:nvPr>
        </p:nvGraphicFramePr>
        <p:xfrm>
          <a:off x="4164814" y="1002707"/>
          <a:ext cx="4638100" cy="5107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08EC8B47-97C7-43F2-A1C8-3B85EC1436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1073359"/>
              </p:ext>
            </p:extLst>
          </p:nvPr>
        </p:nvGraphicFramePr>
        <p:xfrm>
          <a:off x="269631" y="1002707"/>
          <a:ext cx="3672153" cy="5107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55322" y="316741"/>
            <a:ext cx="1373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n w="0"/>
                <a:solidFill>
                  <a:srgbClr val="1A5C2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Summary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01759" y="5925390"/>
            <a:ext cx="8819603" cy="932610"/>
            <a:chOff x="101759" y="5925390"/>
            <a:chExt cx="8819603" cy="932610"/>
          </a:xfrm>
        </p:grpSpPr>
        <p:sp>
          <p:nvSpPr>
            <p:cNvPr id="15" name="Rectangle 14"/>
            <p:cNvSpPr/>
            <p:nvPr/>
          </p:nvSpPr>
          <p:spPr>
            <a:xfrm>
              <a:off x="1008887" y="6110514"/>
              <a:ext cx="7912475" cy="683986"/>
            </a:xfrm>
            <a:prstGeom prst="rect">
              <a:avLst/>
            </a:prstGeom>
            <a:gradFill flip="none" rotWithShape="1">
              <a:gsLst>
                <a:gs pos="23000">
                  <a:srgbClr val="1A5C2D"/>
                </a:gs>
                <a:gs pos="47000">
                  <a:srgbClr val="8BB4AC"/>
                </a:gs>
                <a:gs pos="99000">
                  <a:schemeClr val="bg1"/>
                </a:gs>
                <a:gs pos="61000">
                  <a:srgbClr val="8DB4A9"/>
                </a:gs>
              </a:gsLst>
              <a:lin ang="10800000" scaled="0"/>
              <a:tileRect/>
            </a:gradFill>
            <a:ln w="25400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1054100" y="6743700"/>
              <a:ext cx="7748814" cy="0"/>
            </a:xfrm>
            <a:prstGeom prst="line">
              <a:avLst/>
            </a:prstGeom>
            <a:ln w="12700">
              <a:solidFill>
                <a:srgbClr val="E3DBA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008888" y="6482484"/>
              <a:ext cx="50228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spc="100" dirty="0">
                  <a:solidFill>
                    <a:srgbClr val="1A5C2D"/>
                  </a:solidFill>
                </a:rPr>
                <a:t>Warren County School District Facility Assessments Study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169629" y="6390151"/>
              <a:ext cx="26889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dirty="0">
                  <a:solidFill>
                    <a:schemeClr val="bg1"/>
                  </a:solidFill>
                </a:rPr>
                <a:t>Warren County School District</a:t>
              </a:r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1759" y="5925390"/>
              <a:ext cx="907127" cy="932610"/>
            </a:xfrm>
            <a:prstGeom prst="rect">
              <a:avLst/>
            </a:prstGeom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7976CD09-990B-4ADB-AE9E-86171958DD48}"/>
              </a:ext>
            </a:extLst>
          </p:cNvPr>
          <p:cNvSpPr txBox="1"/>
          <p:nvPr/>
        </p:nvSpPr>
        <p:spPr>
          <a:xfrm>
            <a:off x="2461330" y="3510582"/>
            <a:ext cx="141078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dirty="0"/>
              <a:t>Avg. Annual Spending:</a:t>
            </a:r>
          </a:p>
          <a:p>
            <a:pPr algn="r"/>
            <a:r>
              <a:rPr lang="en-US" sz="1050" dirty="0"/>
              <a:t>$18,972,235.54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1D04E1D-573B-4CC0-BA65-29AE35519199}"/>
              </a:ext>
            </a:extLst>
          </p:cNvPr>
          <p:cNvCxnSpPr/>
          <p:nvPr/>
        </p:nvCxnSpPr>
        <p:spPr>
          <a:xfrm flipV="1">
            <a:off x="7821551" y="4397559"/>
            <a:ext cx="84595" cy="0"/>
          </a:xfrm>
          <a:prstGeom prst="line">
            <a:avLst/>
          </a:prstGeom>
          <a:ln w="254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">
            <a:extLst>
              <a:ext uri="{FF2B5EF4-FFF2-40B4-BE49-F238E27FC236}">
                <a16:creationId xmlns:a16="http://schemas.microsoft.com/office/drawing/2014/main" id="{F5BA04DA-6576-4ED6-B4DE-140E2CE59615}"/>
              </a:ext>
            </a:extLst>
          </p:cNvPr>
          <p:cNvSpPr txBox="1"/>
          <p:nvPr/>
        </p:nvSpPr>
        <p:spPr>
          <a:xfrm>
            <a:off x="7838981" y="4268365"/>
            <a:ext cx="637157" cy="24384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/>
              <a:t>Average</a:t>
            </a:r>
            <a:endParaRPr lang="en-US" sz="1100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60A0EEB-4958-4283-8E3D-A738ADA59402}"/>
              </a:ext>
            </a:extLst>
          </p:cNvPr>
          <p:cNvCxnSpPr/>
          <p:nvPr/>
        </p:nvCxnSpPr>
        <p:spPr>
          <a:xfrm flipV="1">
            <a:off x="7826296" y="4582413"/>
            <a:ext cx="84595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">
            <a:extLst>
              <a:ext uri="{FF2B5EF4-FFF2-40B4-BE49-F238E27FC236}">
                <a16:creationId xmlns:a16="http://schemas.microsoft.com/office/drawing/2014/main" id="{AF9487EF-9DA7-4E45-85C2-C5E4F4E9ACE2}"/>
              </a:ext>
            </a:extLst>
          </p:cNvPr>
          <p:cNvSpPr txBox="1"/>
          <p:nvPr/>
        </p:nvSpPr>
        <p:spPr>
          <a:xfrm>
            <a:off x="7843726" y="4453219"/>
            <a:ext cx="637157" cy="24389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/>
              <a:t>Trend</a:t>
            </a:r>
            <a:endParaRPr lang="en-US" sz="11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7B61B3C-2FF3-433D-B3A0-5E1023E4892E}"/>
              </a:ext>
            </a:extLst>
          </p:cNvPr>
          <p:cNvCxnSpPr/>
          <p:nvPr/>
        </p:nvCxnSpPr>
        <p:spPr>
          <a:xfrm>
            <a:off x="1439501" y="3874883"/>
            <a:ext cx="2362954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2970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55322" y="316741"/>
            <a:ext cx="27110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n w="0"/>
                <a:solidFill>
                  <a:srgbClr val="1A5C2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Facility Assessments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01759" y="5925390"/>
            <a:ext cx="8819603" cy="932610"/>
            <a:chOff x="101759" y="5925390"/>
            <a:chExt cx="8819603" cy="932610"/>
          </a:xfrm>
        </p:grpSpPr>
        <p:sp>
          <p:nvSpPr>
            <p:cNvPr id="15" name="Rectangle 14"/>
            <p:cNvSpPr/>
            <p:nvPr/>
          </p:nvSpPr>
          <p:spPr>
            <a:xfrm>
              <a:off x="1008887" y="6110514"/>
              <a:ext cx="7912475" cy="683986"/>
            </a:xfrm>
            <a:prstGeom prst="rect">
              <a:avLst/>
            </a:prstGeom>
            <a:gradFill flip="none" rotWithShape="1">
              <a:gsLst>
                <a:gs pos="23000">
                  <a:srgbClr val="1A5C2D"/>
                </a:gs>
                <a:gs pos="47000">
                  <a:srgbClr val="8BB4AC"/>
                </a:gs>
                <a:gs pos="99000">
                  <a:schemeClr val="bg1"/>
                </a:gs>
                <a:gs pos="61000">
                  <a:srgbClr val="8DB4A9"/>
                </a:gs>
              </a:gsLst>
              <a:lin ang="10800000" scaled="0"/>
              <a:tileRect/>
            </a:gradFill>
            <a:ln w="25400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1054100" y="6743700"/>
              <a:ext cx="7748814" cy="0"/>
            </a:xfrm>
            <a:prstGeom prst="line">
              <a:avLst/>
            </a:prstGeom>
            <a:ln w="12700">
              <a:solidFill>
                <a:srgbClr val="E3DBA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008888" y="6482484"/>
              <a:ext cx="50228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spc="100" dirty="0">
                  <a:solidFill>
                    <a:srgbClr val="1A5C2D"/>
                  </a:solidFill>
                </a:rPr>
                <a:t>Warren County School District Facility Assessments Study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169629" y="6390151"/>
              <a:ext cx="26889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dirty="0">
                  <a:solidFill>
                    <a:schemeClr val="bg1"/>
                  </a:solidFill>
                </a:rPr>
                <a:t>Warren County School District</a:t>
              </a:r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1759" y="5925390"/>
              <a:ext cx="907127" cy="932610"/>
            </a:xfrm>
            <a:prstGeom prst="rect">
              <a:avLst/>
            </a:prstGeom>
          </p:spPr>
        </p:pic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F36C4645-F5EC-4803-932F-25C041C7EEE9}"/>
              </a:ext>
            </a:extLst>
          </p:cNvPr>
          <p:cNvSpPr txBox="1"/>
          <p:nvPr/>
        </p:nvSpPr>
        <p:spPr>
          <a:xfrm>
            <a:off x="2639666" y="1358617"/>
            <a:ext cx="40736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n w="0"/>
                <a:solidFill>
                  <a:srgbClr val="006600"/>
                </a:solidFill>
              </a:rPr>
              <a:t>Warren Elementary Center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F2937E5-B32A-4F27-AE06-4B4F4160579D}"/>
              </a:ext>
            </a:extLst>
          </p:cNvPr>
          <p:cNvSpPr txBox="1"/>
          <p:nvPr/>
        </p:nvSpPr>
        <p:spPr>
          <a:xfrm>
            <a:off x="2537113" y="2405057"/>
            <a:ext cx="4367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>
                <a:ln w="0"/>
                <a:solidFill>
                  <a:srgbClr val="006600"/>
                </a:solidFill>
              </a:rPr>
              <a:t>Beaty</a:t>
            </a:r>
            <a:r>
              <a:rPr lang="en-US" sz="2800" dirty="0">
                <a:ln w="0"/>
                <a:solidFill>
                  <a:srgbClr val="006600"/>
                </a:solidFill>
              </a:rPr>
              <a:t>-Warren Middle School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C94B6ED-3274-4684-B524-DC2B18CED217}"/>
              </a:ext>
            </a:extLst>
          </p:cNvPr>
          <p:cNvSpPr txBox="1"/>
          <p:nvPr/>
        </p:nvSpPr>
        <p:spPr>
          <a:xfrm>
            <a:off x="2430554" y="1881837"/>
            <a:ext cx="45803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n w="0"/>
                <a:solidFill>
                  <a:srgbClr val="006600"/>
                </a:solidFill>
              </a:rPr>
              <a:t>Youngsville Elementary School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7D44DBD-CAD9-4A93-84B7-E5AB5F715DDF}"/>
              </a:ext>
            </a:extLst>
          </p:cNvPr>
          <p:cNvSpPr txBox="1"/>
          <p:nvPr/>
        </p:nvSpPr>
        <p:spPr>
          <a:xfrm>
            <a:off x="2883394" y="2926344"/>
            <a:ext cx="367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n w="0"/>
                <a:solidFill>
                  <a:srgbClr val="006600"/>
                </a:solidFill>
              </a:rPr>
              <a:t>Eisenhower</a:t>
            </a:r>
            <a:r>
              <a:rPr lang="en-US" sz="2800" dirty="0">
                <a:ln w="0"/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>
                <a:ln w="0"/>
                <a:solidFill>
                  <a:srgbClr val="006600"/>
                </a:solidFill>
              </a:rPr>
              <a:t>K-12 School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C71F77D-DD83-4A5D-A8A6-0B5F2ACE101F}"/>
              </a:ext>
            </a:extLst>
          </p:cNvPr>
          <p:cNvSpPr txBox="1"/>
          <p:nvPr/>
        </p:nvSpPr>
        <p:spPr>
          <a:xfrm>
            <a:off x="3095246" y="3449564"/>
            <a:ext cx="32509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n w="0"/>
                <a:solidFill>
                  <a:srgbClr val="006600"/>
                </a:solidFill>
              </a:rPr>
              <a:t>Sheffield K-12 School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C30CE08-C4AB-499E-8102-3E53CBD79926}"/>
              </a:ext>
            </a:extLst>
          </p:cNvPr>
          <p:cNvSpPr txBox="1"/>
          <p:nvPr/>
        </p:nvSpPr>
        <p:spPr>
          <a:xfrm>
            <a:off x="2345816" y="3966673"/>
            <a:ext cx="47498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n w="0"/>
                <a:solidFill>
                  <a:srgbClr val="006600"/>
                </a:solidFill>
              </a:rPr>
              <a:t>Youngsville Middle/High School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9D06F28-D2CA-4780-87FC-442F27FC52CB}"/>
              </a:ext>
            </a:extLst>
          </p:cNvPr>
          <p:cNvSpPr txBox="1"/>
          <p:nvPr/>
        </p:nvSpPr>
        <p:spPr>
          <a:xfrm>
            <a:off x="2806320" y="4452347"/>
            <a:ext cx="38288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n w="0"/>
                <a:solidFill>
                  <a:srgbClr val="006600"/>
                </a:solidFill>
              </a:rPr>
              <a:t>Warren Area High School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4DCCFC2-57C6-444C-9FA9-B24C539CBE48}"/>
              </a:ext>
            </a:extLst>
          </p:cNvPr>
          <p:cNvSpPr txBox="1"/>
          <p:nvPr/>
        </p:nvSpPr>
        <p:spPr>
          <a:xfrm>
            <a:off x="2388624" y="4945830"/>
            <a:ext cx="44947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n w="0"/>
                <a:solidFill>
                  <a:srgbClr val="006600"/>
                </a:solidFill>
              </a:rPr>
              <a:t>Warren County Career Center</a:t>
            </a:r>
          </a:p>
        </p:txBody>
      </p:sp>
    </p:spTree>
    <p:extLst>
      <p:ext uri="{BB962C8B-B14F-4D97-AF65-F5344CB8AC3E}">
        <p14:creationId xmlns:p14="http://schemas.microsoft.com/office/powerpoint/2010/main" val="3437245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55322" y="316741"/>
            <a:ext cx="3524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n w="0"/>
                <a:solidFill>
                  <a:srgbClr val="1A5C2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Warren Elementary Center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01759" y="5925390"/>
            <a:ext cx="8819603" cy="932610"/>
            <a:chOff x="101759" y="5925390"/>
            <a:chExt cx="8819603" cy="932610"/>
          </a:xfrm>
        </p:grpSpPr>
        <p:sp>
          <p:nvSpPr>
            <p:cNvPr id="15" name="Rectangle 14"/>
            <p:cNvSpPr/>
            <p:nvPr/>
          </p:nvSpPr>
          <p:spPr>
            <a:xfrm>
              <a:off x="1008887" y="6110514"/>
              <a:ext cx="7912475" cy="683986"/>
            </a:xfrm>
            <a:prstGeom prst="rect">
              <a:avLst/>
            </a:prstGeom>
            <a:gradFill flip="none" rotWithShape="1">
              <a:gsLst>
                <a:gs pos="23000">
                  <a:srgbClr val="1A5C2D"/>
                </a:gs>
                <a:gs pos="47000">
                  <a:srgbClr val="8BB4AC"/>
                </a:gs>
                <a:gs pos="99000">
                  <a:schemeClr val="bg1"/>
                </a:gs>
                <a:gs pos="61000">
                  <a:srgbClr val="8DB4A9"/>
                </a:gs>
              </a:gsLst>
              <a:lin ang="10800000" scaled="0"/>
              <a:tileRect/>
            </a:gradFill>
            <a:ln w="25400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1054100" y="6743700"/>
              <a:ext cx="7748814" cy="0"/>
            </a:xfrm>
            <a:prstGeom prst="line">
              <a:avLst/>
            </a:prstGeom>
            <a:ln w="12700">
              <a:solidFill>
                <a:srgbClr val="E3DBA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008888" y="6482484"/>
              <a:ext cx="50228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spc="100" dirty="0">
                  <a:solidFill>
                    <a:srgbClr val="1A5C2D"/>
                  </a:solidFill>
                </a:rPr>
                <a:t>Warren County School District Facility Assessments Study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169629" y="6390151"/>
              <a:ext cx="26889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dirty="0">
                  <a:solidFill>
                    <a:schemeClr val="bg1"/>
                  </a:solidFill>
                </a:rPr>
                <a:t>Warren County School District</a:t>
              </a:r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1759" y="5925390"/>
              <a:ext cx="907127" cy="932610"/>
            </a:xfrm>
            <a:prstGeom prst="rect">
              <a:avLst/>
            </a:prstGeom>
          </p:spPr>
        </p:pic>
      </p:grpSp>
      <p:graphicFrame>
        <p:nvGraphicFramePr>
          <p:cNvPr id="48" name="Chart 47">
            <a:extLst>
              <a:ext uri="{FF2B5EF4-FFF2-40B4-BE49-F238E27FC236}">
                <a16:creationId xmlns:a16="http://schemas.microsoft.com/office/drawing/2014/main" id="{80BC94E1-FEF8-4CDB-A4CD-9FDDAD9CDF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0058516"/>
              </p:ext>
            </p:extLst>
          </p:nvPr>
        </p:nvGraphicFramePr>
        <p:xfrm>
          <a:off x="3993955" y="1000693"/>
          <a:ext cx="4932588" cy="5021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E07595DE-BF9C-4BAF-8C16-446AD1D5DCB4}"/>
              </a:ext>
            </a:extLst>
          </p:cNvPr>
          <p:cNvGrpSpPr/>
          <p:nvPr/>
        </p:nvGrpSpPr>
        <p:grpSpPr>
          <a:xfrm>
            <a:off x="297795" y="775115"/>
            <a:ext cx="3714266" cy="5150275"/>
            <a:chOff x="297795" y="775115"/>
            <a:chExt cx="3740078" cy="5226781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00000000-0008-0000-0100-00000B000000}"/>
                </a:ext>
              </a:extLst>
            </p:cNvPr>
            <p:cNvGrpSpPr/>
            <p:nvPr/>
          </p:nvGrpSpPr>
          <p:grpSpPr>
            <a:xfrm>
              <a:off x="313237" y="2548650"/>
              <a:ext cx="1801368" cy="1618488"/>
              <a:chOff x="0" y="2181225"/>
              <a:chExt cx="1562099" cy="1914526"/>
            </a:xfrm>
          </p:grpSpPr>
          <p:sp>
            <p:nvSpPr>
              <p:cNvPr id="74" name="Rounded Rectangle 11">
                <a:extLst>
                  <a:ext uri="{FF2B5EF4-FFF2-40B4-BE49-F238E27FC236}">
                    <a16:creationId xmlns:a16="http://schemas.microsoft.com/office/drawing/2014/main" id="{00000000-0008-0000-0100-00000C000000}"/>
                  </a:ext>
                </a:extLst>
              </p:cNvPr>
              <p:cNvSpPr/>
              <p:nvPr/>
            </p:nvSpPr>
            <p:spPr>
              <a:xfrm>
                <a:off x="0" y="2371727"/>
                <a:ext cx="1562099" cy="1724024"/>
              </a:xfrm>
              <a:prstGeom prst="roundRect">
                <a:avLst/>
              </a:prstGeom>
              <a:solidFill>
                <a:sysClr val="window" lastClr="FFFFFF"/>
              </a:solidFill>
              <a:ln>
                <a:noFill/>
              </a:ln>
              <a:effectLst>
                <a:outerShdw blurRad="50800" dist="63500" dir="2700000" sx="102000" sy="102000" algn="tl" rotWithShape="0">
                  <a:schemeClr val="accent3">
                    <a:alpha val="9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Masonry Repointing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VCT Flooring and Rubber Base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Interactive Whiteboards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Food Service Equipment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Unit Ventilators</a:t>
                </a:r>
              </a:p>
              <a:p>
                <a:pPr marL="0" indent="0" algn="ctr">
                  <a:lnSpc>
                    <a:spcPts val="1200"/>
                  </a:lnSpc>
                </a:pPr>
                <a:endParaRPr lang="en-US" sz="800" baseline="0" dirty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75" name="TextBox 12">
                <a:extLst>
                  <a:ext uri="{FF2B5EF4-FFF2-40B4-BE49-F238E27FC236}">
                    <a16:creationId xmlns:a16="http://schemas.microsoft.com/office/drawing/2014/main" id="{00000000-0008-0000-0100-00000D000000}"/>
                  </a:ext>
                </a:extLst>
              </p:cNvPr>
              <p:cNvSpPr txBox="1"/>
              <p:nvPr/>
            </p:nvSpPr>
            <p:spPr>
              <a:xfrm>
                <a:off x="9524" y="2181225"/>
                <a:ext cx="1552575" cy="2381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/>
                <a:r>
                  <a:rPr lang="en-US" sz="900" b="1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11-15 Years</a:t>
                </a:r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00000000-0008-0000-0100-000007000000}"/>
                </a:ext>
              </a:extLst>
            </p:cNvPr>
            <p:cNvGrpSpPr/>
            <p:nvPr/>
          </p:nvGrpSpPr>
          <p:grpSpPr>
            <a:xfrm>
              <a:off x="297795" y="775115"/>
              <a:ext cx="1801368" cy="1618488"/>
              <a:chOff x="0" y="0"/>
              <a:chExt cx="1562099" cy="1914525"/>
            </a:xfrm>
          </p:grpSpPr>
          <p:sp>
            <p:nvSpPr>
              <p:cNvPr id="78" name="Rounded Rectangle 2">
                <a:extLst>
                  <a:ext uri="{FF2B5EF4-FFF2-40B4-BE49-F238E27FC236}">
                    <a16:creationId xmlns:a16="http://schemas.microsoft.com/office/drawing/2014/main" id="{00000000-0008-0000-0100-000003000000}"/>
                  </a:ext>
                </a:extLst>
              </p:cNvPr>
              <p:cNvSpPr/>
              <p:nvPr/>
            </p:nvSpPr>
            <p:spPr>
              <a:xfrm>
                <a:off x="0" y="190501"/>
                <a:ext cx="1562099" cy="1724024"/>
              </a:xfrm>
              <a:prstGeom prst="roundRect">
                <a:avLst/>
              </a:prstGeom>
              <a:solidFill>
                <a:sysClr val="window" lastClr="FFFFFF"/>
              </a:solidFill>
              <a:ln>
                <a:noFill/>
              </a:ln>
              <a:effectLst>
                <a:outerShdw blurRad="50800" dist="63500" dir="2700000" sx="102000" sy="102000" algn="tl" rotWithShape="0">
                  <a:schemeClr val="accent1">
                    <a:alpha val="9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bIns="9144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Interior Painting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Sheet Carpeting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Domestic Water Heaters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Inline Hydronic Pumps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Rooftop Units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Asphalt Paving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Concrete Sidewalks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Membrane Roofing</a:t>
                </a:r>
              </a:p>
              <a:p>
                <a:pPr marL="0" indent="0" algn="ctr">
                  <a:lnSpc>
                    <a:spcPts val="1200"/>
                  </a:lnSpc>
                </a:pPr>
                <a:endParaRPr lang="en-US" sz="800" baseline="0" dirty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  <a:p>
                <a:pPr marL="0" indent="0" algn="ctr">
                  <a:lnSpc>
                    <a:spcPts val="1200"/>
                  </a:lnSpc>
                </a:pPr>
                <a:endParaRPr lang="en-US" sz="800" baseline="0" dirty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79" name="TextBox 3">
                <a:extLst>
                  <a:ext uri="{FF2B5EF4-FFF2-40B4-BE49-F238E27FC236}">
                    <a16:creationId xmlns:a16="http://schemas.microsoft.com/office/drawing/2014/main" id="{00000000-0008-0000-0100-000004000000}"/>
                  </a:ext>
                </a:extLst>
              </p:cNvPr>
              <p:cNvSpPr txBox="1"/>
              <p:nvPr/>
            </p:nvSpPr>
            <p:spPr>
              <a:xfrm>
                <a:off x="9524" y="0"/>
                <a:ext cx="1552575" cy="238125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900" b="1">
                    <a:latin typeface="Arial" pitchFamily="34" charset="0"/>
                    <a:cs typeface="Arial" pitchFamily="34" charset="0"/>
                  </a:rPr>
                  <a:t>0-5 Years</a:t>
                </a:r>
              </a:p>
            </p:txBody>
          </p:sp>
        </p:grp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00000000-0008-0000-0100-000008000000}"/>
                </a:ext>
              </a:extLst>
            </p:cNvPr>
            <p:cNvGrpSpPr/>
            <p:nvPr/>
          </p:nvGrpSpPr>
          <p:grpSpPr>
            <a:xfrm>
              <a:off x="2236503" y="785477"/>
              <a:ext cx="1801370" cy="1618487"/>
              <a:chOff x="2266950" y="1"/>
              <a:chExt cx="1562100" cy="1914523"/>
            </a:xfrm>
            <a:solidFill>
              <a:sysClr val="window" lastClr="FFFFFF"/>
            </a:solidFill>
            <a:effectLst/>
          </p:grpSpPr>
          <p:sp>
            <p:nvSpPr>
              <p:cNvPr id="76" name="Rounded Rectangle 4">
                <a:extLst>
                  <a:ext uri="{FF2B5EF4-FFF2-40B4-BE49-F238E27FC236}">
                    <a16:creationId xmlns:a16="http://schemas.microsoft.com/office/drawing/2014/main" id="{00000000-0008-0000-0100-000005000000}"/>
                  </a:ext>
                </a:extLst>
              </p:cNvPr>
              <p:cNvSpPr/>
              <p:nvPr/>
            </p:nvSpPr>
            <p:spPr>
              <a:xfrm>
                <a:off x="2266950" y="190501"/>
                <a:ext cx="1562099" cy="1724023"/>
              </a:xfrm>
              <a:prstGeom prst="roundRect">
                <a:avLst/>
              </a:prstGeom>
              <a:solidFill>
                <a:sysClr val="window" lastClr="FFFFFF"/>
              </a:solidFill>
              <a:ln>
                <a:noFill/>
              </a:ln>
              <a:effectLst>
                <a:outerShdw blurRad="50800" dist="63500" dir="2700000" sx="102000" sy="102000" algn="tl" rotWithShape="0">
                  <a:schemeClr val="accent2">
                    <a:alpha val="9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Domestic Water Pumps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Drinking Fountains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Fiber Backbone</a:t>
                </a:r>
              </a:p>
              <a:p>
                <a:pPr marL="0" indent="0" algn="ctr">
                  <a:lnSpc>
                    <a:spcPct val="150000"/>
                  </a:lnSpc>
                </a:pPr>
                <a:endParaRPr lang="en-US" sz="800" baseline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77" name="TextBox 5">
                <a:extLst>
                  <a:ext uri="{FF2B5EF4-FFF2-40B4-BE49-F238E27FC236}">
                    <a16:creationId xmlns:a16="http://schemas.microsoft.com/office/drawing/2014/main" id="{00000000-0008-0000-0100-000006000000}"/>
                  </a:ext>
                </a:extLst>
              </p:cNvPr>
              <p:cNvSpPr txBox="1"/>
              <p:nvPr/>
            </p:nvSpPr>
            <p:spPr>
              <a:xfrm>
                <a:off x="2276475" y="1"/>
                <a:ext cx="1552575" cy="2381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/>
                <a:r>
                  <a:rPr lang="en-US" sz="900" b="1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6-10 Years</a:t>
                </a:r>
              </a:p>
            </p:txBody>
          </p:sp>
        </p:grp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00000000-0008-0000-0100-00000E000000}"/>
                </a:ext>
              </a:extLst>
            </p:cNvPr>
            <p:cNvGrpSpPr/>
            <p:nvPr/>
          </p:nvGrpSpPr>
          <p:grpSpPr>
            <a:xfrm>
              <a:off x="2236503" y="2561052"/>
              <a:ext cx="1801368" cy="1647063"/>
              <a:chOff x="2266950" y="2152649"/>
              <a:chExt cx="1562099" cy="1948327"/>
            </a:xfrm>
          </p:grpSpPr>
          <p:sp>
            <p:nvSpPr>
              <p:cNvPr id="71" name="Rounded Rectangle 14">
                <a:extLst>
                  <a:ext uri="{FF2B5EF4-FFF2-40B4-BE49-F238E27FC236}">
                    <a16:creationId xmlns:a16="http://schemas.microsoft.com/office/drawing/2014/main" id="{00000000-0008-0000-0100-00000F000000}"/>
                  </a:ext>
                </a:extLst>
              </p:cNvPr>
              <p:cNvSpPr/>
              <p:nvPr/>
            </p:nvSpPr>
            <p:spPr>
              <a:xfrm>
                <a:off x="2266950" y="2376952"/>
                <a:ext cx="1562099" cy="1724024"/>
              </a:xfrm>
              <a:prstGeom prst="roundRect">
                <a:avLst/>
              </a:prstGeom>
              <a:solidFill>
                <a:sysClr val="window" lastClr="FFFFFF"/>
              </a:solidFill>
              <a:ln>
                <a:noFill/>
              </a:ln>
              <a:effectLst>
                <a:outerShdw blurRad="50800" dist="63500" dir="2700000" sx="102000" sy="102000" algn="tl" rotWithShape="0">
                  <a:schemeClr val="accent4">
                    <a:alpha val="9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Limestone Sill Restoration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Aluminum Windows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Door Hardware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Acoustical Ceiling Tiles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Visual Display Boards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Signage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Boilers                                    </a:t>
                </a:r>
              </a:p>
            </p:txBody>
          </p:sp>
          <p:sp>
            <p:nvSpPr>
              <p:cNvPr id="73" name="TextBox 15">
                <a:extLst>
                  <a:ext uri="{FF2B5EF4-FFF2-40B4-BE49-F238E27FC236}">
                    <a16:creationId xmlns:a16="http://schemas.microsoft.com/office/drawing/2014/main" id="{00000000-0008-0000-0100-000010000000}"/>
                  </a:ext>
                </a:extLst>
              </p:cNvPr>
              <p:cNvSpPr txBox="1"/>
              <p:nvPr/>
            </p:nvSpPr>
            <p:spPr>
              <a:xfrm>
                <a:off x="2276474" y="2152649"/>
                <a:ext cx="1552575" cy="27192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50000"/>
                  </a:lnSpc>
                </a:pPr>
                <a:r>
                  <a:rPr lang="en-US" sz="900" b="1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16-20 Years</a:t>
                </a:r>
              </a:p>
            </p:txBody>
          </p:sp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00000000-0008-0000-0100-000011000000}"/>
                </a:ext>
              </a:extLst>
            </p:cNvPr>
            <p:cNvGrpSpPr/>
            <p:nvPr/>
          </p:nvGrpSpPr>
          <p:grpSpPr>
            <a:xfrm>
              <a:off x="324220" y="4316734"/>
              <a:ext cx="1801368" cy="1685162"/>
              <a:chOff x="1" y="4191001"/>
              <a:chExt cx="1562099" cy="1993391"/>
            </a:xfrm>
            <a:solidFill>
              <a:schemeClr val="bg1"/>
            </a:solidFill>
            <a:effectLst/>
          </p:grpSpPr>
          <p:sp>
            <p:nvSpPr>
              <p:cNvPr id="69" name="Rounded Rectangle 17">
                <a:extLst>
                  <a:ext uri="{FF2B5EF4-FFF2-40B4-BE49-F238E27FC236}">
                    <a16:creationId xmlns:a16="http://schemas.microsoft.com/office/drawing/2014/main" id="{00000000-0008-0000-0100-000012000000}"/>
                  </a:ext>
                </a:extLst>
              </p:cNvPr>
              <p:cNvSpPr/>
              <p:nvPr/>
            </p:nvSpPr>
            <p:spPr>
              <a:xfrm>
                <a:off x="1" y="4460368"/>
                <a:ext cx="1562099" cy="1724024"/>
              </a:xfrm>
              <a:prstGeom prst="roundRect">
                <a:avLst/>
              </a:prstGeom>
              <a:solidFill>
                <a:sysClr val="window" lastClr="FFFFFF"/>
              </a:solidFill>
              <a:ln>
                <a:noFill/>
              </a:ln>
              <a:effectLst>
                <a:outerShdw blurRad="50800" dist="63500" dir="2700000" sx="102000" sy="102000" algn="tl" rotWithShape="0">
                  <a:schemeClr val="accent5">
                    <a:alpha val="9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Library Stacks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Plumbing Trim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Exit Lighting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Exterior Lighting</a:t>
                </a:r>
              </a:p>
              <a:p>
                <a:pPr marL="0" indent="0" algn="ctr">
                  <a:lnSpc>
                    <a:spcPct val="150000"/>
                  </a:lnSpc>
                </a:pPr>
                <a:endParaRPr lang="en-US" sz="800" baseline="0" dirty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70" name="TextBox 18">
                <a:extLst>
                  <a:ext uri="{FF2B5EF4-FFF2-40B4-BE49-F238E27FC236}">
                    <a16:creationId xmlns:a16="http://schemas.microsoft.com/office/drawing/2014/main" id="{00000000-0008-0000-0100-000013000000}"/>
                  </a:ext>
                </a:extLst>
              </p:cNvPr>
              <p:cNvSpPr txBox="1"/>
              <p:nvPr/>
            </p:nvSpPr>
            <p:spPr>
              <a:xfrm>
                <a:off x="9524" y="4191001"/>
                <a:ext cx="1552575" cy="31699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50000"/>
                  </a:lnSpc>
                </a:pPr>
                <a:r>
                  <a:rPr lang="en-US" sz="900" b="1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Beyond 20 Years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08257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00000000-0008-0000-07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0678151"/>
              </p:ext>
            </p:extLst>
          </p:nvPr>
        </p:nvGraphicFramePr>
        <p:xfrm>
          <a:off x="3993953" y="910162"/>
          <a:ext cx="4932588" cy="5111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55322" y="316741"/>
            <a:ext cx="3955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n w="0"/>
                <a:solidFill>
                  <a:srgbClr val="1A5C2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Youngsville Elementary School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01759" y="5925390"/>
            <a:ext cx="8819603" cy="932610"/>
            <a:chOff x="101759" y="5925390"/>
            <a:chExt cx="8819603" cy="932610"/>
          </a:xfrm>
        </p:grpSpPr>
        <p:sp>
          <p:nvSpPr>
            <p:cNvPr id="15" name="Rectangle 14"/>
            <p:cNvSpPr/>
            <p:nvPr/>
          </p:nvSpPr>
          <p:spPr>
            <a:xfrm>
              <a:off x="1008887" y="6110514"/>
              <a:ext cx="7912475" cy="683986"/>
            </a:xfrm>
            <a:prstGeom prst="rect">
              <a:avLst/>
            </a:prstGeom>
            <a:gradFill flip="none" rotWithShape="1">
              <a:gsLst>
                <a:gs pos="23000">
                  <a:srgbClr val="1A5C2D"/>
                </a:gs>
                <a:gs pos="47000">
                  <a:srgbClr val="8BB4AC"/>
                </a:gs>
                <a:gs pos="99000">
                  <a:schemeClr val="bg1"/>
                </a:gs>
                <a:gs pos="61000">
                  <a:srgbClr val="8DB4A9"/>
                </a:gs>
              </a:gsLst>
              <a:lin ang="10800000" scaled="0"/>
              <a:tileRect/>
            </a:gradFill>
            <a:ln w="25400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1054100" y="6743700"/>
              <a:ext cx="7748814" cy="0"/>
            </a:xfrm>
            <a:prstGeom prst="line">
              <a:avLst/>
            </a:prstGeom>
            <a:ln w="12700">
              <a:solidFill>
                <a:srgbClr val="E3DBA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008888" y="6482484"/>
              <a:ext cx="50228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spc="100" dirty="0">
                  <a:solidFill>
                    <a:srgbClr val="1A5C2D"/>
                  </a:solidFill>
                </a:rPr>
                <a:t>Warren County School District Facility Assessments Study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169629" y="6390151"/>
              <a:ext cx="26889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dirty="0">
                  <a:solidFill>
                    <a:schemeClr val="bg1"/>
                  </a:solidFill>
                </a:rPr>
                <a:t>Warren County School District</a:t>
              </a:r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1759" y="5925390"/>
              <a:ext cx="907127" cy="932610"/>
            </a:xfrm>
            <a:prstGeom prst="rect">
              <a:avLst/>
            </a:prstGeom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4C509070-C53E-464B-8056-4F205970A4D6}"/>
              </a:ext>
            </a:extLst>
          </p:cNvPr>
          <p:cNvGrpSpPr/>
          <p:nvPr/>
        </p:nvGrpSpPr>
        <p:grpSpPr>
          <a:xfrm>
            <a:off x="295820" y="778406"/>
            <a:ext cx="3748676" cy="5145472"/>
            <a:chOff x="303453" y="928742"/>
            <a:chExt cx="3895636" cy="5333218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00000000-0008-0000-0100-000007000000}"/>
                </a:ext>
              </a:extLst>
            </p:cNvPr>
            <p:cNvGrpSpPr/>
            <p:nvPr/>
          </p:nvGrpSpPr>
          <p:grpSpPr>
            <a:xfrm>
              <a:off x="303453" y="928742"/>
              <a:ext cx="1862485" cy="1649034"/>
              <a:chOff x="-32633" y="0"/>
              <a:chExt cx="1615098" cy="1950658"/>
            </a:xfrm>
          </p:grpSpPr>
          <p:sp>
            <p:nvSpPr>
              <p:cNvPr id="72" name="Rounded Rectangle 2">
                <a:extLst>
                  <a:ext uri="{FF2B5EF4-FFF2-40B4-BE49-F238E27FC236}">
                    <a16:creationId xmlns:a16="http://schemas.microsoft.com/office/drawing/2014/main" id="{00000000-0008-0000-0100-000003000000}"/>
                  </a:ext>
                </a:extLst>
              </p:cNvPr>
              <p:cNvSpPr/>
              <p:nvPr/>
            </p:nvSpPr>
            <p:spPr>
              <a:xfrm>
                <a:off x="-32633" y="190501"/>
                <a:ext cx="1615098" cy="1760157"/>
              </a:xfrm>
              <a:prstGeom prst="roundRect">
                <a:avLst/>
              </a:prstGeom>
              <a:solidFill>
                <a:sysClr val="window" lastClr="FFFFFF"/>
              </a:solidFill>
              <a:ln>
                <a:noFill/>
              </a:ln>
              <a:effectLst>
                <a:outerShdw blurRad="50800" dist="63500" dir="2700000" sx="102000" sy="102000" algn="tl" rotWithShape="0">
                  <a:schemeClr val="accent1">
                    <a:alpha val="9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bIns="9144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50000"/>
                  </a:lnSpc>
                </a:pPr>
                <a:r>
                  <a:rPr lang="en-US" sz="800" dirty="0">
                    <a:latin typeface="Arial" pitchFamily="34" charset="0"/>
                    <a:cs typeface="Arial" pitchFamily="34" charset="0"/>
                  </a:rPr>
                  <a:t>Masonry Repointing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800" dirty="0">
                    <a:latin typeface="Arial" pitchFamily="34" charset="0"/>
                    <a:cs typeface="Arial" pitchFamily="34" charset="0"/>
                  </a:rPr>
                  <a:t>EIFS Repair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800" dirty="0">
                    <a:latin typeface="Arial" pitchFamily="34" charset="0"/>
                    <a:cs typeface="Arial" pitchFamily="34" charset="0"/>
                  </a:rPr>
                  <a:t>VCT, Carpet &amp; Rubber Base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800" dirty="0">
                    <a:latin typeface="Arial" pitchFamily="34" charset="0"/>
                    <a:cs typeface="Arial" pitchFamily="34" charset="0"/>
                  </a:rPr>
                  <a:t>Food Service Equipment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800" dirty="0">
                    <a:latin typeface="Arial" pitchFamily="34" charset="0"/>
                    <a:cs typeface="Arial" pitchFamily="34" charset="0"/>
                  </a:rPr>
                  <a:t>Fire Suppression System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800" dirty="0">
                    <a:latin typeface="Arial" pitchFamily="34" charset="0"/>
                    <a:cs typeface="Arial" pitchFamily="34" charset="0"/>
                  </a:rPr>
                  <a:t>MEP Equipment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800" dirty="0">
                    <a:latin typeface="Arial" pitchFamily="34" charset="0"/>
                    <a:cs typeface="Arial" pitchFamily="34" charset="0"/>
                  </a:rPr>
                  <a:t>Asphalt and Concrete Paving</a:t>
                </a:r>
              </a:p>
            </p:txBody>
          </p:sp>
          <p:sp>
            <p:nvSpPr>
              <p:cNvPr id="73" name="TextBox 3">
                <a:extLst>
                  <a:ext uri="{FF2B5EF4-FFF2-40B4-BE49-F238E27FC236}">
                    <a16:creationId xmlns:a16="http://schemas.microsoft.com/office/drawing/2014/main" id="{00000000-0008-0000-0100-000004000000}"/>
                  </a:ext>
                </a:extLst>
              </p:cNvPr>
              <p:cNvSpPr txBox="1"/>
              <p:nvPr/>
            </p:nvSpPr>
            <p:spPr>
              <a:xfrm>
                <a:off x="9524" y="0"/>
                <a:ext cx="1552575" cy="238125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900" b="1">
                    <a:latin typeface="Arial" pitchFamily="34" charset="0"/>
                    <a:cs typeface="Arial" pitchFamily="34" charset="0"/>
                  </a:rPr>
                  <a:t>0-5 Years</a:t>
                </a:r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00000000-0008-0000-0100-000008000000}"/>
                </a:ext>
              </a:extLst>
            </p:cNvPr>
            <p:cNvGrpSpPr/>
            <p:nvPr/>
          </p:nvGrpSpPr>
          <p:grpSpPr>
            <a:xfrm>
              <a:off x="2313050" y="936668"/>
              <a:ext cx="1886039" cy="1649032"/>
              <a:chOff x="2193528" y="1"/>
              <a:chExt cx="1635522" cy="1950655"/>
            </a:xfrm>
            <a:solidFill>
              <a:sysClr val="window" lastClr="FFFFFF"/>
            </a:solidFill>
            <a:effectLst/>
          </p:grpSpPr>
          <p:sp>
            <p:nvSpPr>
              <p:cNvPr id="70" name="Rounded Rectangle 4">
                <a:extLst>
                  <a:ext uri="{FF2B5EF4-FFF2-40B4-BE49-F238E27FC236}">
                    <a16:creationId xmlns:a16="http://schemas.microsoft.com/office/drawing/2014/main" id="{00000000-0008-0000-0100-000005000000}"/>
                  </a:ext>
                </a:extLst>
              </p:cNvPr>
              <p:cNvSpPr/>
              <p:nvPr/>
            </p:nvSpPr>
            <p:spPr>
              <a:xfrm>
                <a:off x="2193528" y="190499"/>
                <a:ext cx="1615097" cy="1760157"/>
              </a:xfrm>
              <a:prstGeom prst="roundRect">
                <a:avLst/>
              </a:prstGeom>
              <a:solidFill>
                <a:sysClr val="window" lastClr="FFFFFF"/>
              </a:solidFill>
              <a:ln>
                <a:noFill/>
              </a:ln>
              <a:effectLst>
                <a:outerShdw blurRad="50800" dist="63500" dir="2700000" sx="102000" sy="102000" algn="tl" rotWithShape="0">
                  <a:schemeClr val="accent2">
                    <a:alpha val="9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Exterior Doors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Door Hardware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Interior Painting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ACT Ceilings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Lockers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Visual Display Boards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Electrical System Update</a:t>
                </a:r>
              </a:p>
            </p:txBody>
          </p:sp>
          <p:sp>
            <p:nvSpPr>
              <p:cNvPr id="71" name="TextBox 5">
                <a:extLst>
                  <a:ext uri="{FF2B5EF4-FFF2-40B4-BE49-F238E27FC236}">
                    <a16:creationId xmlns:a16="http://schemas.microsoft.com/office/drawing/2014/main" id="{00000000-0008-0000-0100-000006000000}"/>
                  </a:ext>
                </a:extLst>
              </p:cNvPr>
              <p:cNvSpPr txBox="1"/>
              <p:nvPr/>
            </p:nvSpPr>
            <p:spPr>
              <a:xfrm>
                <a:off x="2276475" y="1"/>
                <a:ext cx="1552575" cy="2381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/>
                <a:r>
                  <a:rPr lang="en-US" sz="900" b="1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6-10 Years</a:t>
                </a:r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0000000-0008-0000-0100-00000B000000}"/>
                </a:ext>
              </a:extLst>
            </p:cNvPr>
            <p:cNvGrpSpPr/>
            <p:nvPr/>
          </p:nvGrpSpPr>
          <p:grpSpPr>
            <a:xfrm>
              <a:off x="307113" y="2735352"/>
              <a:ext cx="1862485" cy="1658420"/>
              <a:chOff x="-48949" y="2159025"/>
              <a:chExt cx="1615098" cy="1961761"/>
            </a:xfrm>
          </p:grpSpPr>
          <p:sp>
            <p:nvSpPr>
              <p:cNvPr id="68" name="Rounded Rectangle 11">
                <a:extLst>
                  <a:ext uri="{FF2B5EF4-FFF2-40B4-BE49-F238E27FC236}">
                    <a16:creationId xmlns:a16="http://schemas.microsoft.com/office/drawing/2014/main" id="{00000000-0008-0000-0100-00000C000000}"/>
                  </a:ext>
                </a:extLst>
              </p:cNvPr>
              <p:cNvSpPr/>
              <p:nvPr/>
            </p:nvSpPr>
            <p:spPr>
              <a:xfrm>
                <a:off x="-48949" y="2360627"/>
                <a:ext cx="1615098" cy="1760159"/>
              </a:xfrm>
              <a:prstGeom prst="roundRect">
                <a:avLst/>
              </a:prstGeom>
              <a:solidFill>
                <a:sysClr val="window" lastClr="FFFFFF"/>
              </a:solidFill>
              <a:ln>
                <a:noFill/>
              </a:ln>
              <a:effectLst>
                <a:outerShdw blurRad="50800" dist="63500" dir="2700000" sx="102000" sy="102000" algn="tl" rotWithShape="0">
                  <a:schemeClr val="accent3">
                    <a:alpha val="9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Interactive Whiteboards</a:t>
                </a:r>
              </a:p>
              <a:p>
                <a:pPr marL="0" indent="0" algn="ctr">
                  <a:lnSpc>
                    <a:spcPts val="1200"/>
                  </a:lnSpc>
                </a:pPr>
                <a:endParaRPr lang="en-US" sz="800" baseline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69" name="TextBox 12">
                <a:extLst>
                  <a:ext uri="{FF2B5EF4-FFF2-40B4-BE49-F238E27FC236}">
                    <a16:creationId xmlns:a16="http://schemas.microsoft.com/office/drawing/2014/main" id="{00000000-0008-0000-0100-00000D000000}"/>
                  </a:ext>
                </a:extLst>
              </p:cNvPr>
              <p:cNvSpPr txBox="1"/>
              <p:nvPr/>
            </p:nvSpPr>
            <p:spPr>
              <a:xfrm>
                <a:off x="1366" y="2159025"/>
                <a:ext cx="1552575" cy="2381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/>
                <a:r>
                  <a:rPr lang="en-US" sz="900" b="1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11-15 Years</a:t>
                </a:r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00000000-0008-0000-0100-00000E000000}"/>
                </a:ext>
              </a:extLst>
            </p:cNvPr>
            <p:cNvGrpSpPr/>
            <p:nvPr/>
          </p:nvGrpSpPr>
          <p:grpSpPr>
            <a:xfrm>
              <a:off x="2313047" y="2735351"/>
              <a:ext cx="1862485" cy="1696376"/>
              <a:chOff x="2193527" y="2130449"/>
              <a:chExt cx="1615098" cy="2006659"/>
            </a:xfrm>
          </p:grpSpPr>
          <p:sp>
            <p:nvSpPr>
              <p:cNvPr id="66" name="Rounded Rectangle 14">
                <a:extLst>
                  <a:ext uri="{FF2B5EF4-FFF2-40B4-BE49-F238E27FC236}">
                    <a16:creationId xmlns:a16="http://schemas.microsoft.com/office/drawing/2014/main" id="{00000000-0008-0000-0100-00000F000000}"/>
                  </a:ext>
                </a:extLst>
              </p:cNvPr>
              <p:cNvSpPr/>
              <p:nvPr/>
            </p:nvSpPr>
            <p:spPr>
              <a:xfrm>
                <a:off x="2193527" y="2376950"/>
                <a:ext cx="1615098" cy="1760158"/>
              </a:xfrm>
              <a:prstGeom prst="roundRect">
                <a:avLst/>
              </a:prstGeom>
              <a:solidFill>
                <a:sysClr val="window" lastClr="FFFFFF"/>
              </a:solidFill>
              <a:ln>
                <a:noFill/>
              </a:ln>
              <a:effectLst>
                <a:outerShdw blurRad="50800" dist="63500" dir="2700000" sx="102000" sy="102000" algn="tl" rotWithShape="0">
                  <a:schemeClr val="accent4">
                    <a:alpha val="9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Library Shelving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Playground Equipment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Casework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Fiber Backbone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Plumbing System Update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HVAC System Update</a:t>
                </a:r>
              </a:p>
              <a:p>
                <a:pPr marL="0" indent="0" algn="ctr">
                  <a:lnSpc>
                    <a:spcPct val="150000"/>
                  </a:lnSpc>
                </a:pPr>
                <a:endParaRPr lang="en-US" sz="800" baseline="0" dirty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  <a:p>
                <a:pPr marL="0" indent="0" algn="ctr">
                  <a:lnSpc>
                    <a:spcPct val="150000"/>
                  </a:lnSpc>
                </a:pPr>
                <a:endParaRPr lang="en-US" sz="800" baseline="0" dirty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                                   </a:t>
                </a:r>
              </a:p>
            </p:txBody>
          </p:sp>
          <p:sp>
            <p:nvSpPr>
              <p:cNvPr id="67" name="TextBox 15">
                <a:extLst>
                  <a:ext uri="{FF2B5EF4-FFF2-40B4-BE49-F238E27FC236}">
                    <a16:creationId xmlns:a16="http://schemas.microsoft.com/office/drawing/2014/main" id="{00000000-0008-0000-0100-000010000000}"/>
                  </a:ext>
                </a:extLst>
              </p:cNvPr>
              <p:cNvSpPr txBox="1"/>
              <p:nvPr/>
            </p:nvSpPr>
            <p:spPr>
              <a:xfrm>
                <a:off x="2243841" y="2130449"/>
                <a:ext cx="1552575" cy="2719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50000"/>
                  </a:lnSpc>
                </a:pPr>
                <a:r>
                  <a:rPr lang="en-US" sz="900" b="1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16-20 Years</a:t>
                </a:r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00000000-0008-0000-0100-000011000000}"/>
                </a:ext>
              </a:extLst>
            </p:cNvPr>
            <p:cNvGrpSpPr/>
            <p:nvPr/>
          </p:nvGrpSpPr>
          <p:grpSpPr>
            <a:xfrm>
              <a:off x="333251" y="4541956"/>
              <a:ext cx="1862485" cy="1720004"/>
              <a:chOff x="-40232" y="4146601"/>
              <a:chExt cx="1615098" cy="2034606"/>
            </a:xfrm>
            <a:solidFill>
              <a:schemeClr val="bg1"/>
            </a:solidFill>
            <a:effectLst/>
          </p:grpSpPr>
          <p:sp>
            <p:nvSpPr>
              <p:cNvPr id="48" name="Rounded Rectangle 17">
                <a:extLst>
                  <a:ext uri="{FF2B5EF4-FFF2-40B4-BE49-F238E27FC236}">
                    <a16:creationId xmlns:a16="http://schemas.microsoft.com/office/drawing/2014/main" id="{00000000-0008-0000-0100-000012000000}"/>
                  </a:ext>
                </a:extLst>
              </p:cNvPr>
              <p:cNvSpPr/>
              <p:nvPr/>
            </p:nvSpPr>
            <p:spPr>
              <a:xfrm>
                <a:off x="-40232" y="4421053"/>
                <a:ext cx="1615098" cy="1760154"/>
              </a:xfrm>
              <a:prstGeom prst="roundRect">
                <a:avLst/>
              </a:prstGeom>
              <a:solidFill>
                <a:sysClr val="window" lastClr="FFFFFF"/>
              </a:solidFill>
              <a:ln>
                <a:noFill/>
              </a:ln>
              <a:effectLst>
                <a:outerShdw blurRad="50800" dist="63500" dir="2700000" sx="102000" sy="102000" algn="tl" rotWithShape="0">
                  <a:schemeClr val="accent5">
                    <a:alpha val="9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Wood Doors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PA &amp; Clock System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Telephone System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Security System</a:t>
                </a:r>
              </a:p>
            </p:txBody>
          </p:sp>
          <p:sp>
            <p:nvSpPr>
              <p:cNvPr id="65" name="TextBox 18">
                <a:extLst>
                  <a:ext uri="{FF2B5EF4-FFF2-40B4-BE49-F238E27FC236}">
                    <a16:creationId xmlns:a16="http://schemas.microsoft.com/office/drawing/2014/main" id="{00000000-0008-0000-0100-000013000000}"/>
                  </a:ext>
                </a:extLst>
              </p:cNvPr>
              <p:cNvSpPr txBox="1"/>
              <p:nvPr/>
            </p:nvSpPr>
            <p:spPr>
              <a:xfrm>
                <a:off x="1366" y="4146601"/>
                <a:ext cx="1552575" cy="31699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50000"/>
                  </a:lnSpc>
                </a:pPr>
                <a:r>
                  <a:rPr lang="en-US" sz="900" b="1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Beyond 20 Years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64849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" name="Chart 72">
            <a:extLst>
              <a:ext uri="{FF2B5EF4-FFF2-40B4-BE49-F238E27FC236}">
                <a16:creationId xmlns:a16="http://schemas.microsoft.com/office/drawing/2014/main" id="{00000000-0008-0000-07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0728978"/>
              </p:ext>
            </p:extLst>
          </p:nvPr>
        </p:nvGraphicFramePr>
        <p:xfrm>
          <a:off x="4000308" y="1000596"/>
          <a:ext cx="4932588" cy="5020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55322" y="316741"/>
            <a:ext cx="3770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n w="0"/>
                <a:solidFill>
                  <a:srgbClr val="1A5C2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Beaty</a:t>
            </a:r>
            <a:r>
              <a:rPr lang="en-US" sz="2400" dirty="0">
                <a:ln w="0"/>
                <a:solidFill>
                  <a:srgbClr val="1A5C2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-Warren Middle School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01759" y="5925390"/>
            <a:ext cx="8819603" cy="932610"/>
            <a:chOff x="101759" y="5925390"/>
            <a:chExt cx="8819603" cy="932610"/>
          </a:xfrm>
        </p:grpSpPr>
        <p:sp>
          <p:nvSpPr>
            <p:cNvPr id="15" name="Rectangle 14"/>
            <p:cNvSpPr/>
            <p:nvPr/>
          </p:nvSpPr>
          <p:spPr>
            <a:xfrm>
              <a:off x="1008887" y="6110514"/>
              <a:ext cx="7912475" cy="683986"/>
            </a:xfrm>
            <a:prstGeom prst="rect">
              <a:avLst/>
            </a:prstGeom>
            <a:gradFill flip="none" rotWithShape="1">
              <a:gsLst>
                <a:gs pos="23000">
                  <a:srgbClr val="1A5C2D"/>
                </a:gs>
                <a:gs pos="47000">
                  <a:srgbClr val="8BB4AC"/>
                </a:gs>
                <a:gs pos="99000">
                  <a:schemeClr val="bg1"/>
                </a:gs>
                <a:gs pos="61000">
                  <a:srgbClr val="8DB4A9"/>
                </a:gs>
              </a:gsLst>
              <a:lin ang="10800000" scaled="0"/>
              <a:tileRect/>
            </a:gradFill>
            <a:ln w="25400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1054100" y="6743700"/>
              <a:ext cx="7748814" cy="0"/>
            </a:xfrm>
            <a:prstGeom prst="line">
              <a:avLst/>
            </a:prstGeom>
            <a:ln w="12700">
              <a:solidFill>
                <a:srgbClr val="E3DBA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008888" y="6482484"/>
              <a:ext cx="50228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spc="100" dirty="0">
                  <a:solidFill>
                    <a:srgbClr val="1A5C2D"/>
                  </a:solidFill>
                </a:rPr>
                <a:t>Warren County School District Facility Assessments Study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169629" y="6390151"/>
              <a:ext cx="26889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dirty="0">
                  <a:solidFill>
                    <a:schemeClr val="bg1"/>
                  </a:solidFill>
                </a:rPr>
                <a:t>Warren County School District</a:t>
              </a:r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1759" y="5925390"/>
              <a:ext cx="907127" cy="932610"/>
            </a:xfrm>
            <a:prstGeom prst="rect">
              <a:avLst/>
            </a:prstGeom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CCDD3E37-E1DB-4FF6-A58D-86B9ED4DED9D}"/>
              </a:ext>
            </a:extLst>
          </p:cNvPr>
          <p:cNvGrpSpPr/>
          <p:nvPr/>
        </p:nvGrpSpPr>
        <p:grpSpPr>
          <a:xfrm>
            <a:off x="291987" y="776503"/>
            <a:ext cx="3696788" cy="5133892"/>
            <a:chOff x="291986" y="776503"/>
            <a:chExt cx="3745887" cy="5226932"/>
          </a:xfrm>
        </p:grpSpPr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00000000-0008-0000-0100-000011000000}"/>
                </a:ext>
              </a:extLst>
            </p:cNvPr>
            <p:cNvGrpSpPr/>
            <p:nvPr/>
          </p:nvGrpSpPr>
          <p:grpSpPr>
            <a:xfrm>
              <a:off x="325088" y="4318273"/>
              <a:ext cx="1801368" cy="1685162"/>
              <a:chOff x="1" y="4191001"/>
              <a:chExt cx="1562099" cy="1993391"/>
            </a:xfrm>
            <a:solidFill>
              <a:schemeClr val="bg1"/>
            </a:solidFill>
            <a:effectLst/>
          </p:grpSpPr>
          <p:sp>
            <p:nvSpPr>
              <p:cNvPr id="63" name="Rounded Rectangle 17">
                <a:extLst>
                  <a:ext uri="{FF2B5EF4-FFF2-40B4-BE49-F238E27FC236}">
                    <a16:creationId xmlns:a16="http://schemas.microsoft.com/office/drawing/2014/main" id="{00000000-0008-0000-0100-000012000000}"/>
                  </a:ext>
                </a:extLst>
              </p:cNvPr>
              <p:cNvSpPr/>
              <p:nvPr/>
            </p:nvSpPr>
            <p:spPr>
              <a:xfrm>
                <a:off x="1" y="4460368"/>
                <a:ext cx="1562099" cy="1724024"/>
              </a:xfrm>
              <a:prstGeom prst="roundRect">
                <a:avLst/>
              </a:prstGeom>
              <a:solidFill>
                <a:sysClr val="window" lastClr="FFFFFF"/>
              </a:solidFill>
              <a:ln>
                <a:noFill/>
              </a:ln>
              <a:effectLst>
                <a:outerShdw blurRad="50800" dist="63500" dir="2700000" sx="102000" sy="102000" algn="tl" rotWithShape="0">
                  <a:schemeClr val="accent5">
                    <a:alpha val="9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Door Hardware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Acoustical Ceiling Tile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Lockers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Visual Display Boards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Plumbing Fixtures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Boilers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Lighting</a:t>
                </a:r>
              </a:p>
              <a:p>
                <a:pPr marL="0" indent="0" algn="ctr">
                  <a:lnSpc>
                    <a:spcPct val="150000"/>
                  </a:lnSpc>
                </a:pPr>
                <a:endParaRPr lang="en-US" sz="800" baseline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64" name="TextBox 18">
                <a:extLst>
                  <a:ext uri="{FF2B5EF4-FFF2-40B4-BE49-F238E27FC236}">
                    <a16:creationId xmlns:a16="http://schemas.microsoft.com/office/drawing/2014/main" id="{00000000-0008-0000-0100-000013000000}"/>
                  </a:ext>
                </a:extLst>
              </p:cNvPr>
              <p:cNvSpPr txBox="1"/>
              <p:nvPr/>
            </p:nvSpPr>
            <p:spPr>
              <a:xfrm>
                <a:off x="9524" y="4191001"/>
                <a:ext cx="1552575" cy="31699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50000"/>
                  </a:lnSpc>
                </a:pPr>
                <a:r>
                  <a:rPr lang="en-US" sz="900" b="1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Beyond 20 Years</a:t>
                </a:r>
              </a:p>
            </p:txBody>
          </p: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00000000-0008-0000-0100-000007000000}"/>
                </a:ext>
              </a:extLst>
            </p:cNvPr>
            <p:cNvGrpSpPr/>
            <p:nvPr/>
          </p:nvGrpSpPr>
          <p:grpSpPr>
            <a:xfrm>
              <a:off x="291986" y="776503"/>
              <a:ext cx="1801368" cy="1618488"/>
              <a:chOff x="0" y="0"/>
              <a:chExt cx="1562099" cy="1914525"/>
            </a:xfrm>
          </p:grpSpPr>
          <p:sp>
            <p:nvSpPr>
              <p:cNvPr id="71" name="Rounded Rectangle 2">
                <a:extLst>
                  <a:ext uri="{FF2B5EF4-FFF2-40B4-BE49-F238E27FC236}">
                    <a16:creationId xmlns:a16="http://schemas.microsoft.com/office/drawing/2014/main" id="{00000000-0008-0000-0100-000003000000}"/>
                  </a:ext>
                </a:extLst>
              </p:cNvPr>
              <p:cNvSpPr/>
              <p:nvPr/>
            </p:nvSpPr>
            <p:spPr>
              <a:xfrm>
                <a:off x="0" y="190501"/>
                <a:ext cx="1562099" cy="1724024"/>
              </a:xfrm>
              <a:prstGeom prst="roundRect">
                <a:avLst/>
              </a:prstGeom>
              <a:solidFill>
                <a:sysClr val="window" lastClr="FFFFFF"/>
              </a:solidFill>
              <a:ln>
                <a:noFill/>
              </a:ln>
              <a:effectLst>
                <a:outerShdw blurRad="50800" dist="63500" dir="2700000" sx="102000" sy="102000" algn="tl" rotWithShape="0">
                  <a:schemeClr val="accent1">
                    <a:alpha val="9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bIns="9144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Interior Painting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Wood Athletic Flooring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Stage Curtains</a:t>
                </a:r>
              </a:p>
              <a:p>
                <a:pPr marL="0" indent="0" algn="ctr">
                  <a:lnSpc>
                    <a:spcPts val="1200"/>
                  </a:lnSpc>
                </a:pPr>
                <a:endParaRPr lang="en-US" sz="800" baseline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72" name="TextBox 3">
                <a:extLst>
                  <a:ext uri="{FF2B5EF4-FFF2-40B4-BE49-F238E27FC236}">
                    <a16:creationId xmlns:a16="http://schemas.microsoft.com/office/drawing/2014/main" id="{00000000-0008-0000-0100-000004000000}"/>
                  </a:ext>
                </a:extLst>
              </p:cNvPr>
              <p:cNvSpPr txBox="1"/>
              <p:nvPr/>
            </p:nvSpPr>
            <p:spPr>
              <a:xfrm>
                <a:off x="9524" y="0"/>
                <a:ext cx="1552575" cy="238125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900" b="1">
                    <a:latin typeface="Arial" pitchFamily="34" charset="0"/>
                    <a:cs typeface="Arial" pitchFamily="34" charset="0"/>
                  </a:rPr>
                  <a:t>0-5 Years</a:t>
                </a:r>
              </a:p>
            </p:txBody>
          </p: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00000000-0008-0000-0100-000008000000}"/>
                </a:ext>
              </a:extLst>
            </p:cNvPr>
            <p:cNvGrpSpPr/>
            <p:nvPr/>
          </p:nvGrpSpPr>
          <p:grpSpPr>
            <a:xfrm>
              <a:off x="2236503" y="793401"/>
              <a:ext cx="1801370" cy="1618487"/>
              <a:chOff x="2266950" y="1"/>
              <a:chExt cx="1562100" cy="1914523"/>
            </a:xfrm>
            <a:solidFill>
              <a:sysClr val="window" lastClr="FFFFFF"/>
            </a:solidFill>
            <a:effectLst/>
          </p:grpSpPr>
          <p:sp>
            <p:nvSpPr>
              <p:cNvPr id="69" name="Rounded Rectangle 4">
                <a:extLst>
                  <a:ext uri="{FF2B5EF4-FFF2-40B4-BE49-F238E27FC236}">
                    <a16:creationId xmlns:a16="http://schemas.microsoft.com/office/drawing/2014/main" id="{00000000-0008-0000-0100-000005000000}"/>
                  </a:ext>
                </a:extLst>
              </p:cNvPr>
              <p:cNvSpPr/>
              <p:nvPr/>
            </p:nvSpPr>
            <p:spPr>
              <a:xfrm>
                <a:off x="2266950" y="190501"/>
                <a:ext cx="1562099" cy="1724023"/>
              </a:xfrm>
              <a:prstGeom prst="roundRect">
                <a:avLst/>
              </a:prstGeom>
              <a:solidFill>
                <a:sysClr val="window" lastClr="FFFFFF"/>
              </a:solidFill>
              <a:ln>
                <a:noFill/>
              </a:ln>
              <a:effectLst>
                <a:outerShdw blurRad="50800" dist="63500" dir="2700000" sx="102000" sy="102000" algn="tl" rotWithShape="0">
                  <a:schemeClr val="accent2">
                    <a:alpha val="9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Sheet Carpeting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Domestic Water Heaters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Domestic Water Pumps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Cabinet Unit Heaters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Inline Hydronic Pumps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Asphalt Paving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Concrete Sidewalks/Curbs</a:t>
                </a:r>
              </a:p>
            </p:txBody>
          </p:sp>
          <p:sp>
            <p:nvSpPr>
              <p:cNvPr id="70" name="TextBox 5">
                <a:extLst>
                  <a:ext uri="{FF2B5EF4-FFF2-40B4-BE49-F238E27FC236}">
                    <a16:creationId xmlns:a16="http://schemas.microsoft.com/office/drawing/2014/main" id="{00000000-0008-0000-0100-000006000000}"/>
                  </a:ext>
                </a:extLst>
              </p:cNvPr>
              <p:cNvSpPr txBox="1"/>
              <p:nvPr/>
            </p:nvSpPr>
            <p:spPr>
              <a:xfrm>
                <a:off x="2276475" y="1"/>
                <a:ext cx="1552575" cy="2381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/>
                <a:r>
                  <a:rPr lang="en-US" sz="900" b="1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6-10 Years</a:t>
                </a:r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00000000-0008-0000-0100-00000B000000}"/>
                </a:ext>
              </a:extLst>
            </p:cNvPr>
            <p:cNvGrpSpPr/>
            <p:nvPr/>
          </p:nvGrpSpPr>
          <p:grpSpPr>
            <a:xfrm>
              <a:off x="318429" y="2548339"/>
              <a:ext cx="1801368" cy="1618488"/>
              <a:chOff x="0" y="2181225"/>
              <a:chExt cx="1562099" cy="1914526"/>
            </a:xfrm>
          </p:grpSpPr>
          <p:sp>
            <p:nvSpPr>
              <p:cNvPr id="67" name="Rounded Rectangle 11">
                <a:extLst>
                  <a:ext uri="{FF2B5EF4-FFF2-40B4-BE49-F238E27FC236}">
                    <a16:creationId xmlns:a16="http://schemas.microsoft.com/office/drawing/2014/main" id="{00000000-0008-0000-0100-00000C000000}"/>
                  </a:ext>
                </a:extLst>
              </p:cNvPr>
              <p:cNvSpPr/>
              <p:nvPr/>
            </p:nvSpPr>
            <p:spPr>
              <a:xfrm>
                <a:off x="0" y="2371727"/>
                <a:ext cx="1562099" cy="1724024"/>
              </a:xfrm>
              <a:prstGeom prst="roundRect">
                <a:avLst/>
              </a:prstGeom>
              <a:solidFill>
                <a:sysClr val="window" lastClr="FFFFFF"/>
              </a:solidFill>
              <a:ln>
                <a:noFill/>
              </a:ln>
              <a:effectLst>
                <a:outerShdw blurRad="50800" dist="63500" dir="2700000" sx="102000" sy="102000" algn="tl" rotWithShape="0">
                  <a:schemeClr val="accent3">
                    <a:alpha val="9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Interactive Whiteboards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Expansion Tank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Fan Coil Unit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HVAC Fans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Make-Up Air Units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Auditorium Dimming Panel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Fiber Backbone</a:t>
                </a:r>
              </a:p>
            </p:txBody>
          </p:sp>
          <p:sp>
            <p:nvSpPr>
              <p:cNvPr id="68" name="TextBox 12">
                <a:extLst>
                  <a:ext uri="{FF2B5EF4-FFF2-40B4-BE49-F238E27FC236}">
                    <a16:creationId xmlns:a16="http://schemas.microsoft.com/office/drawing/2014/main" id="{00000000-0008-0000-0100-00000D000000}"/>
                  </a:ext>
                </a:extLst>
              </p:cNvPr>
              <p:cNvSpPr txBox="1"/>
              <p:nvPr/>
            </p:nvSpPr>
            <p:spPr>
              <a:xfrm>
                <a:off x="9524" y="2181225"/>
                <a:ext cx="1552575" cy="2381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/>
                <a:r>
                  <a:rPr lang="en-US" sz="900" b="1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11-15 Years</a:t>
                </a:r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00000000-0008-0000-0100-00000E000000}"/>
                </a:ext>
              </a:extLst>
            </p:cNvPr>
            <p:cNvGrpSpPr/>
            <p:nvPr/>
          </p:nvGrpSpPr>
          <p:grpSpPr>
            <a:xfrm>
              <a:off x="2236503" y="2548339"/>
              <a:ext cx="1801368" cy="1647063"/>
              <a:chOff x="2266950" y="2152649"/>
              <a:chExt cx="1562099" cy="1948327"/>
            </a:xfrm>
          </p:grpSpPr>
          <p:sp>
            <p:nvSpPr>
              <p:cNvPr id="65" name="Rounded Rectangle 14">
                <a:extLst>
                  <a:ext uri="{FF2B5EF4-FFF2-40B4-BE49-F238E27FC236}">
                    <a16:creationId xmlns:a16="http://schemas.microsoft.com/office/drawing/2014/main" id="{00000000-0008-0000-0100-00000F000000}"/>
                  </a:ext>
                </a:extLst>
              </p:cNvPr>
              <p:cNvSpPr/>
              <p:nvPr/>
            </p:nvSpPr>
            <p:spPr>
              <a:xfrm>
                <a:off x="2266950" y="2376952"/>
                <a:ext cx="1562099" cy="1724024"/>
              </a:xfrm>
              <a:prstGeom prst="roundRect">
                <a:avLst/>
              </a:prstGeom>
              <a:solidFill>
                <a:sysClr val="window" lastClr="FFFFFF"/>
              </a:solidFill>
              <a:ln>
                <a:noFill/>
              </a:ln>
              <a:effectLst>
                <a:outerShdw blurRad="50800" dist="63500" dir="2700000" sx="102000" sy="102000" algn="tl" rotWithShape="0">
                  <a:schemeClr val="accent4">
                    <a:alpha val="9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Masonry Repointing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VCT Flooring and Rubber Base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Food Service Equipment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Fire Suppression System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Air Handling Units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Unit Ventilators</a:t>
                </a:r>
              </a:p>
              <a:p>
                <a:pPr marL="0" indent="0" algn="ctr">
                  <a:lnSpc>
                    <a:spcPct val="150000"/>
                  </a:lnSpc>
                </a:pPr>
                <a:endParaRPr lang="en-US" sz="800" baseline="0" dirty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                                   </a:t>
                </a:r>
              </a:p>
            </p:txBody>
          </p:sp>
          <p:sp>
            <p:nvSpPr>
              <p:cNvPr id="66" name="TextBox 15">
                <a:extLst>
                  <a:ext uri="{FF2B5EF4-FFF2-40B4-BE49-F238E27FC236}">
                    <a16:creationId xmlns:a16="http://schemas.microsoft.com/office/drawing/2014/main" id="{00000000-0008-0000-0100-000010000000}"/>
                  </a:ext>
                </a:extLst>
              </p:cNvPr>
              <p:cNvSpPr txBox="1"/>
              <p:nvPr/>
            </p:nvSpPr>
            <p:spPr>
              <a:xfrm>
                <a:off x="2276474" y="2152649"/>
                <a:ext cx="1552575" cy="27192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50000"/>
                  </a:lnSpc>
                </a:pPr>
                <a:r>
                  <a:rPr lang="en-US" sz="900" b="1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16-20 Years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97390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" name="Chart 72">
            <a:extLst>
              <a:ext uri="{FF2B5EF4-FFF2-40B4-BE49-F238E27FC236}">
                <a16:creationId xmlns:a16="http://schemas.microsoft.com/office/drawing/2014/main" id="{00000000-0008-0000-07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935865"/>
              </p:ext>
            </p:extLst>
          </p:nvPr>
        </p:nvGraphicFramePr>
        <p:xfrm>
          <a:off x="3996478" y="1003310"/>
          <a:ext cx="4932588" cy="5021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072D863D-D197-49C1-AF7E-44311260E440}"/>
              </a:ext>
            </a:extLst>
          </p:cNvPr>
          <p:cNvGrpSpPr/>
          <p:nvPr/>
        </p:nvGrpSpPr>
        <p:grpSpPr>
          <a:xfrm>
            <a:off x="268376" y="764290"/>
            <a:ext cx="3720398" cy="5021035"/>
            <a:chOff x="268376" y="764290"/>
            <a:chExt cx="3732204" cy="5177969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00000000-0008-0000-0100-000007000000}"/>
                </a:ext>
              </a:extLst>
            </p:cNvPr>
            <p:cNvGrpSpPr/>
            <p:nvPr/>
          </p:nvGrpSpPr>
          <p:grpSpPr>
            <a:xfrm>
              <a:off x="268376" y="764290"/>
              <a:ext cx="1801368" cy="1618488"/>
              <a:chOff x="0" y="0"/>
              <a:chExt cx="1562099" cy="1914525"/>
            </a:xfrm>
          </p:grpSpPr>
          <p:sp>
            <p:nvSpPr>
              <p:cNvPr id="39" name="Rounded Rectangle 2">
                <a:extLst>
                  <a:ext uri="{FF2B5EF4-FFF2-40B4-BE49-F238E27FC236}">
                    <a16:creationId xmlns:a16="http://schemas.microsoft.com/office/drawing/2014/main" id="{00000000-0008-0000-0100-000003000000}"/>
                  </a:ext>
                </a:extLst>
              </p:cNvPr>
              <p:cNvSpPr/>
              <p:nvPr/>
            </p:nvSpPr>
            <p:spPr>
              <a:xfrm>
                <a:off x="0" y="190501"/>
                <a:ext cx="1562099" cy="1724024"/>
              </a:xfrm>
              <a:prstGeom prst="roundRect">
                <a:avLst/>
              </a:prstGeom>
              <a:solidFill>
                <a:sysClr val="window" lastClr="FFFFFF"/>
              </a:solidFill>
              <a:ln>
                <a:noFill/>
              </a:ln>
              <a:effectLst>
                <a:outerShdw blurRad="50800" dist="63500" dir="2700000" sx="102000" sy="102000" algn="tl" rotWithShape="0">
                  <a:schemeClr val="accent1">
                    <a:alpha val="9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bIns="9144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Masonry Repointing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Interior Painting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Locker Room Showers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Sump Pumps</a:t>
                </a:r>
              </a:p>
            </p:txBody>
          </p:sp>
          <p:sp>
            <p:nvSpPr>
              <p:cNvPr id="40" name="TextBox 3">
                <a:extLst>
                  <a:ext uri="{FF2B5EF4-FFF2-40B4-BE49-F238E27FC236}">
                    <a16:creationId xmlns:a16="http://schemas.microsoft.com/office/drawing/2014/main" id="{00000000-0008-0000-0100-000004000000}"/>
                  </a:ext>
                </a:extLst>
              </p:cNvPr>
              <p:cNvSpPr txBox="1"/>
              <p:nvPr/>
            </p:nvSpPr>
            <p:spPr>
              <a:xfrm>
                <a:off x="9524" y="0"/>
                <a:ext cx="1552575" cy="238125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900" b="1">
                    <a:latin typeface="Arial" pitchFamily="34" charset="0"/>
                    <a:cs typeface="Arial" pitchFamily="34" charset="0"/>
                  </a:rPr>
                  <a:t>0-5 Years</a:t>
                </a:r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00000000-0008-0000-0100-000008000000}"/>
                </a:ext>
              </a:extLst>
            </p:cNvPr>
            <p:cNvGrpSpPr/>
            <p:nvPr/>
          </p:nvGrpSpPr>
          <p:grpSpPr>
            <a:xfrm>
              <a:off x="2199210" y="793259"/>
              <a:ext cx="1801370" cy="1618487"/>
              <a:chOff x="2266950" y="1"/>
              <a:chExt cx="1562100" cy="1914523"/>
            </a:xfrm>
            <a:solidFill>
              <a:sysClr val="window" lastClr="FFFFFF"/>
            </a:solidFill>
            <a:effectLst/>
          </p:grpSpPr>
          <p:sp>
            <p:nvSpPr>
              <p:cNvPr id="37" name="Rounded Rectangle 4">
                <a:extLst>
                  <a:ext uri="{FF2B5EF4-FFF2-40B4-BE49-F238E27FC236}">
                    <a16:creationId xmlns:a16="http://schemas.microsoft.com/office/drawing/2014/main" id="{00000000-0008-0000-0100-000005000000}"/>
                  </a:ext>
                </a:extLst>
              </p:cNvPr>
              <p:cNvSpPr/>
              <p:nvPr/>
            </p:nvSpPr>
            <p:spPr>
              <a:xfrm>
                <a:off x="2266950" y="190501"/>
                <a:ext cx="1562099" cy="1724023"/>
              </a:xfrm>
              <a:prstGeom prst="roundRect">
                <a:avLst/>
              </a:prstGeom>
              <a:solidFill>
                <a:sysClr val="window" lastClr="FFFFFF"/>
              </a:solidFill>
              <a:ln>
                <a:noFill/>
              </a:ln>
              <a:effectLst>
                <a:outerShdw blurRad="50800" dist="63500" dir="2700000" sx="102000" sy="102000" algn="tl" rotWithShape="0">
                  <a:schemeClr val="accent2">
                    <a:alpha val="9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Sheet Carpeting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Domestic Water Heaters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Domestic Water Pumps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Inline Pumps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Auditorium Dimming Panel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Asphalt Paving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Concrete Curbs/Sidewalks</a:t>
                </a:r>
              </a:p>
            </p:txBody>
          </p:sp>
          <p:sp>
            <p:nvSpPr>
              <p:cNvPr id="38" name="TextBox 5">
                <a:extLst>
                  <a:ext uri="{FF2B5EF4-FFF2-40B4-BE49-F238E27FC236}">
                    <a16:creationId xmlns:a16="http://schemas.microsoft.com/office/drawing/2014/main" id="{00000000-0008-0000-0100-000006000000}"/>
                  </a:ext>
                </a:extLst>
              </p:cNvPr>
              <p:cNvSpPr txBox="1"/>
              <p:nvPr/>
            </p:nvSpPr>
            <p:spPr>
              <a:xfrm>
                <a:off x="2276475" y="1"/>
                <a:ext cx="1552575" cy="2381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/>
                <a:r>
                  <a:rPr lang="en-US" sz="900" b="1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6-10 Years</a:t>
                </a:r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00000000-0008-0000-0100-00000B000000}"/>
                </a:ext>
              </a:extLst>
            </p:cNvPr>
            <p:cNvGrpSpPr/>
            <p:nvPr/>
          </p:nvGrpSpPr>
          <p:grpSpPr>
            <a:xfrm>
              <a:off x="306277" y="2519592"/>
              <a:ext cx="1801368" cy="1618488"/>
              <a:chOff x="0" y="2181225"/>
              <a:chExt cx="1562099" cy="1914526"/>
            </a:xfrm>
          </p:grpSpPr>
          <p:sp>
            <p:nvSpPr>
              <p:cNvPr id="35" name="Rounded Rectangle 11">
                <a:extLst>
                  <a:ext uri="{FF2B5EF4-FFF2-40B4-BE49-F238E27FC236}">
                    <a16:creationId xmlns:a16="http://schemas.microsoft.com/office/drawing/2014/main" id="{00000000-0008-0000-0100-00000C000000}"/>
                  </a:ext>
                </a:extLst>
              </p:cNvPr>
              <p:cNvSpPr/>
              <p:nvPr/>
            </p:nvSpPr>
            <p:spPr>
              <a:xfrm>
                <a:off x="0" y="2371727"/>
                <a:ext cx="1562099" cy="1724024"/>
              </a:xfrm>
              <a:prstGeom prst="roundRect">
                <a:avLst/>
              </a:prstGeom>
              <a:solidFill>
                <a:sysClr val="window" lastClr="FFFFFF"/>
              </a:solidFill>
              <a:ln>
                <a:noFill/>
              </a:ln>
              <a:effectLst>
                <a:outerShdw blurRad="50800" dist="63500" dir="2700000" sx="102000" sy="102000" algn="tl" rotWithShape="0">
                  <a:schemeClr val="accent3">
                    <a:alpha val="9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Metal Panels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Interactive Whiteboards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Expansion Tank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HVAC Fans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Make-Up Air Unit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Rooftop Unit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Heat Pumps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Fiber Backbone</a:t>
                </a:r>
              </a:p>
            </p:txBody>
          </p:sp>
          <p:sp>
            <p:nvSpPr>
              <p:cNvPr id="36" name="TextBox 12">
                <a:extLst>
                  <a:ext uri="{FF2B5EF4-FFF2-40B4-BE49-F238E27FC236}">
                    <a16:creationId xmlns:a16="http://schemas.microsoft.com/office/drawing/2014/main" id="{00000000-0008-0000-0100-00000D000000}"/>
                  </a:ext>
                </a:extLst>
              </p:cNvPr>
              <p:cNvSpPr txBox="1"/>
              <p:nvPr/>
            </p:nvSpPr>
            <p:spPr>
              <a:xfrm>
                <a:off x="9524" y="2181225"/>
                <a:ext cx="1552575" cy="2381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/>
                <a:r>
                  <a:rPr lang="en-US" sz="900" b="1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11-15 Years</a:t>
                </a:r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00000000-0008-0000-0100-00000E000000}"/>
                </a:ext>
              </a:extLst>
            </p:cNvPr>
            <p:cNvGrpSpPr/>
            <p:nvPr/>
          </p:nvGrpSpPr>
          <p:grpSpPr>
            <a:xfrm>
              <a:off x="2199211" y="2516800"/>
              <a:ext cx="1801368" cy="1647063"/>
              <a:chOff x="2266950" y="2152649"/>
              <a:chExt cx="1562099" cy="1948327"/>
            </a:xfrm>
          </p:grpSpPr>
          <p:sp>
            <p:nvSpPr>
              <p:cNvPr id="33" name="Rounded Rectangle 14">
                <a:extLst>
                  <a:ext uri="{FF2B5EF4-FFF2-40B4-BE49-F238E27FC236}">
                    <a16:creationId xmlns:a16="http://schemas.microsoft.com/office/drawing/2014/main" id="{00000000-0008-0000-0100-00000F000000}"/>
                  </a:ext>
                </a:extLst>
              </p:cNvPr>
              <p:cNvSpPr/>
              <p:nvPr/>
            </p:nvSpPr>
            <p:spPr>
              <a:xfrm>
                <a:off x="2266950" y="2376952"/>
                <a:ext cx="1562099" cy="1724024"/>
              </a:xfrm>
              <a:prstGeom prst="roundRect">
                <a:avLst/>
              </a:prstGeom>
              <a:solidFill>
                <a:sysClr val="window" lastClr="FFFFFF"/>
              </a:solidFill>
              <a:ln>
                <a:noFill/>
              </a:ln>
              <a:effectLst>
                <a:outerShdw blurRad="50800" dist="63500" dir="2700000" sx="102000" sy="102000" algn="tl" rotWithShape="0">
                  <a:schemeClr val="accent4">
                    <a:alpha val="9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Masonry Repointing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VCT/Rubber Base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Food Service Equipment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Fire Suppression System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Drinking Fountains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Air Handling Units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Unit Ventilators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                                   </a:t>
                </a:r>
              </a:p>
            </p:txBody>
          </p:sp>
          <p:sp>
            <p:nvSpPr>
              <p:cNvPr id="34" name="TextBox 15">
                <a:extLst>
                  <a:ext uri="{FF2B5EF4-FFF2-40B4-BE49-F238E27FC236}">
                    <a16:creationId xmlns:a16="http://schemas.microsoft.com/office/drawing/2014/main" id="{00000000-0008-0000-0100-000010000000}"/>
                  </a:ext>
                </a:extLst>
              </p:cNvPr>
              <p:cNvSpPr txBox="1"/>
              <p:nvPr/>
            </p:nvSpPr>
            <p:spPr>
              <a:xfrm>
                <a:off x="2276474" y="2152649"/>
                <a:ext cx="1552575" cy="27192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50000"/>
                  </a:lnSpc>
                </a:pPr>
                <a:r>
                  <a:rPr lang="en-US" sz="900" b="1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16-20 Years</a:t>
                </a:r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00000000-0008-0000-0100-000011000000}"/>
                </a:ext>
              </a:extLst>
            </p:cNvPr>
            <p:cNvGrpSpPr/>
            <p:nvPr/>
          </p:nvGrpSpPr>
          <p:grpSpPr>
            <a:xfrm>
              <a:off x="307630" y="4257097"/>
              <a:ext cx="1801368" cy="1685162"/>
              <a:chOff x="1" y="4191001"/>
              <a:chExt cx="1562099" cy="1993391"/>
            </a:xfrm>
            <a:solidFill>
              <a:schemeClr val="bg1"/>
            </a:solidFill>
            <a:effectLst/>
          </p:grpSpPr>
          <p:sp>
            <p:nvSpPr>
              <p:cNvPr id="31" name="Rounded Rectangle 17">
                <a:extLst>
                  <a:ext uri="{FF2B5EF4-FFF2-40B4-BE49-F238E27FC236}">
                    <a16:creationId xmlns:a16="http://schemas.microsoft.com/office/drawing/2014/main" id="{00000000-0008-0000-0100-000012000000}"/>
                  </a:ext>
                </a:extLst>
              </p:cNvPr>
              <p:cNvSpPr/>
              <p:nvPr/>
            </p:nvSpPr>
            <p:spPr>
              <a:xfrm>
                <a:off x="1" y="4460368"/>
                <a:ext cx="1562099" cy="1724024"/>
              </a:xfrm>
              <a:prstGeom prst="roundRect">
                <a:avLst/>
              </a:prstGeom>
              <a:solidFill>
                <a:sysClr val="window" lastClr="FFFFFF"/>
              </a:solidFill>
              <a:ln>
                <a:noFill/>
              </a:ln>
              <a:effectLst>
                <a:outerShdw blurRad="50800" dist="63500" dir="2700000" sx="102000" sy="102000" algn="tl" rotWithShape="0">
                  <a:schemeClr val="accent5">
                    <a:alpha val="9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Roof Replacement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ACT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Doors and Hardware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Windows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Visual Display Boards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Casework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Boilers</a:t>
                </a:r>
              </a:p>
            </p:txBody>
          </p:sp>
          <p:sp>
            <p:nvSpPr>
              <p:cNvPr id="32" name="TextBox 18">
                <a:extLst>
                  <a:ext uri="{FF2B5EF4-FFF2-40B4-BE49-F238E27FC236}">
                    <a16:creationId xmlns:a16="http://schemas.microsoft.com/office/drawing/2014/main" id="{00000000-0008-0000-0100-000013000000}"/>
                  </a:ext>
                </a:extLst>
              </p:cNvPr>
              <p:cNvSpPr txBox="1"/>
              <p:nvPr/>
            </p:nvSpPr>
            <p:spPr>
              <a:xfrm>
                <a:off x="9524" y="4191001"/>
                <a:ext cx="1552575" cy="31699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50000"/>
                  </a:lnSpc>
                </a:pPr>
                <a:r>
                  <a:rPr lang="en-US" sz="900" b="1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Beyond 20 Years</a:t>
                </a:r>
              </a:p>
            </p:txBody>
          </p:sp>
        </p:grpSp>
      </p:grpSp>
      <p:sp>
        <p:nvSpPr>
          <p:cNvPr id="10" name="TextBox 9"/>
          <p:cNvSpPr txBox="1"/>
          <p:nvPr/>
        </p:nvSpPr>
        <p:spPr>
          <a:xfrm>
            <a:off x="555322" y="316741"/>
            <a:ext cx="3173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n w="0"/>
                <a:solidFill>
                  <a:srgbClr val="1A5C2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Eisenhower K-12 School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01759" y="5925390"/>
            <a:ext cx="8819603" cy="932610"/>
            <a:chOff x="101759" y="5925390"/>
            <a:chExt cx="8819603" cy="932610"/>
          </a:xfrm>
        </p:grpSpPr>
        <p:sp>
          <p:nvSpPr>
            <p:cNvPr id="15" name="Rectangle 14"/>
            <p:cNvSpPr/>
            <p:nvPr/>
          </p:nvSpPr>
          <p:spPr>
            <a:xfrm>
              <a:off x="1008887" y="6110514"/>
              <a:ext cx="7912475" cy="683986"/>
            </a:xfrm>
            <a:prstGeom prst="rect">
              <a:avLst/>
            </a:prstGeom>
            <a:gradFill flip="none" rotWithShape="1">
              <a:gsLst>
                <a:gs pos="23000">
                  <a:srgbClr val="1A5C2D"/>
                </a:gs>
                <a:gs pos="47000">
                  <a:srgbClr val="8BB4AC"/>
                </a:gs>
                <a:gs pos="99000">
                  <a:schemeClr val="bg1"/>
                </a:gs>
                <a:gs pos="61000">
                  <a:srgbClr val="8DB4A9"/>
                </a:gs>
              </a:gsLst>
              <a:lin ang="10800000" scaled="0"/>
              <a:tileRect/>
            </a:gradFill>
            <a:ln w="25400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1054100" y="6743700"/>
              <a:ext cx="7748814" cy="0"/>
            </a:xfrm>
            <a:prstGeom prst="line">
              <a:avLst/>
            </a:prstGeom>
            <a:ln w="12700">
              <a:solidFill>
                <a:srgbClr val="E3DBA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008888" y="6482484"/>
              <a:ext cx="50228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spc="100" dirty="0">
                  <a:solidFill>
                    <a:srgbClr val="1A5C2D"/>
                  </a:solidFill>
                </a:rPr>
                <a:t>Warren County School District Facility Assessments Study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169629" y="6390151"/>
              <a:ext cx="26889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dirty="0">
                  <a:solidFill>
                    <a:schemeClr val="bg1"/>
                  </a:solidFill>
                </a:rPr>
                <a:t>Warren County School District</a:t>
              </a:r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1759" y="5925390"/>
              <a:ext cx="907127" cy="9326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37811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Chart 48">
            <a:extLst>
              <a:ext uri="{FF2B5EF4-FFF2-40B4-BE49-F238E27FC236}">
                <a16:creationId xmlns:a16="http://schemas.microsoft.com/office/drawing/2014/main" id="{00000000-0008-0000-07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4368916"/>
              </p:ext>
            </p:extLst>
          </p:nvPr>
        </p:nvGraphicFramePr>
        <p:xfrm>
          <a:off x="3986800" y="1006946"/>
          <a:ext cx="4932588" cy="5021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55322" y="316741"/>
            <a:ext cx="2812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n w="0"/>
                <a:solidFill>
                  <a:srgbClr val="1A5C2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Sheffield K-12 School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01759" y="5925390"/>
            <a:ext cx="8819603" cy="932610"/>
            <a:chOff x="101759" y="5925390"/>
            <a:chExt cx="8819603" cy="932610"/>
          </a:xfrm>
        </p:grpSpPr>
        <p:sp>
          <p:nvSpPr>
            <p:cNvPr id="15" name="Rectangle 14"/>
            <p:cNvSpPr/>
            <p:nvPr/>
          </p:nvSpPr>
          <p:spPr>
            <a:xfrm>
              <a:off x="1008887" y="6110514"/>
              <a:ext cx="7912475" cy="683986"/>
            </a:xfrm>
            <a:prstGeom prst="rect">
              <a:avLst/>
            </a:prstGeom>
            <a:gradFill flip="none" rotWithShape="1">
              <a:gsLst>
                <a:gs pos="23000">
                  <a:srgbClr val="1A5C2D"/>
                </a:gs>
                <a:gs pos="47000">
                  <a:srgbClr val="8BB4AC"/>
                </a:gs>
                <a:gs pos="99000">
                  <a:schemeClr val="bg1"/>
                </a:gs>
                <a:gs pos="61000">
                  <a:srgbClr val="8DB4A9"/>
                </a:gs>
              </a:gsLst>
              <a:lin ang="10800000" scaled="0"/>
              <a:tileRect/>
            </a:gradFill>
            <a:ln w="25400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1054100" y="6743700"/>
              <a:ext cx="7748814" cy="0"/>
            </a:xfrm>
            <a:prstGeom prst="line">
              <a:avLst/>
            </a:prstGeom>
            <a:ln w="12700">
              <a:solidFill>
                <a:srgbClr val="E3DBA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008888" y="6482484"/>
              <a:ext cx="50228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spc="100" dirty="0">
                  <a:solidFill>
                    <a:srgbClr val="1A5C2D"/>
                  </a:solidFill>
                </a:rPr>
                <a:t>Warren County School District Facility Assessments Study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169629" y="6390151"/>
              <a:ext cx="26889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dirty="0">
                  <a:solidFill>
                    <a:schemeClr val="bg1"/>
                  </a:solidFill>
                </a:rPr>
                <a:t>Warren County School District</a:t>
              </a:r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1759" y="5925390"/>
              <a:ext cx="907127" cy="932610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B91DF7DD-CA39-4BB1-BC67-EFE6B2CA8EC7}"/>
              </a:ext>
            </a:extLst>
          </p:cNvPr>
          <p:cNvGrpSpPr/>
          <p:nvPr/>
        </p:nvGrpSpPr>
        <p:grpSpPr>
          <a:xfrm>
            <a:off x="269003" y="767313"/>
            <a:ext cx="3719771" cy="5107278"/>
            <a:chOff x="269004" y="767313"/>
            <a:chExt cx="3726096" cy="5069086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00000000-0008-0000-0100-000011000000}"/>
                </a:ext>
              </a:extLst>
            </p:cNvPr>
            <p:cNvGrpSpPr/>
            <p:nvPr/>
          </p:nvGrpSpPr>
          <p:grpSpPr>
            <a:xfrm>
              <a:off x="300459" y="4151237"/>
              <a:ext cx="1801368" cy="1685162"/>
              <a:chOff x="1" y="4191001"/>
              <a:chExt cx="1562099" cy="1993391"/>
            </a:xfrm>
            <a:solidFill>
              <a:schemeClr val="bg1"/>
            </a:solidFill>
            <a:effectLst/>
          </p:grpSpPr>
          <p:sp>
            <p:nvSpPr>
              <p:cNvPr id="38" name="Rounded Rectangle 17">
                <a:extLst>
                  <a:ext uri="{FF2B5EF4-FFF2-40B4-BE49-F238E27FC236}">
                    <a16:creationId xmlns:a16="http://schemas.microsoft.com/office/drawing/2014/main" id="{00000000-0008-0000-0100-000012000000}"/>
                  </a:ext>
                </a:extLst>
              </p:cNvPr>
              <p:cNvSpPr/>
              <p:nvPr/>
            </p:nvSpPr>
            <p:spPr>
              <a:xfrm>
                <a:off x="1" y="4460368"/>
                <a:ext cx="1562099" cy="1724024"/>
              </a:xfrm>
              <a:prstGeom prst="roundRect">
                <a:avLst/>
              </a:prstGeom>
              <a:solidFill>
                <a:sysClr val="window" lastClr="FFFFFF"/>
              </a:solidFill>
              <a:ln>
                <a:noFill/>
              </a:ln>
              <a:effectLst>
                <a:outerShdw blurRad="50800" dist="63500" dir="2700000" sx="102000" sy="102000" algn="tl" rotWithShape="0">
                  <a:schemeClr val="accent5">
                    <a:alpha val="9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Ceiling Finishes - Addition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Membrane Roofing - Addition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Storefront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Door Hardware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Light Tubes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Visual Display Boards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Plumbing Fixtures</a:t>
                </a:r>
              </a:p>
            </p:txBody>
          </p:sp>
          <p:sp>
            <p:nvSpPr>
              <p:cNvPr id="39" name="TextBox 18">
                <a:extLst>
                  <a:ext uri="{FF2B5EF4-FFF2-40B4-BE49-F238E27FC236}">
                    <a16:creationId xmlns:a16="http://schemas.microsoft.com/office/drawing/2014/main" id="{00000000-0008-0000-0100-000013000000}"/>
                  </a:ext>
                </a:extLst>
              </p:cNvPr>
              <p:cNvSpPr txBox="1"/>
              <p:nvPr/>
            </p:nvSpPr>
            <p:spPr>
              <a:xfrm>
                <a:off x="9524" y="4191001"/>
                <a:ext cx="1552575" cy="31699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50000"/>
                  </a:lnSpc>
                </a:pPr>
                <a:r>
                  <a:rPr lang="en-US" sz="900" b="1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Beyond 20 Years</a:t>
                </a: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00000000-0008-0000-0100-000007000000}"/>
                </a:ext>
              </a:extLst>
            </p:cNvPr>
            <p:cNvGrpSpPr/>
            <p:nvPr/>
          </p:nvGrpSpPr>
          <p:grpSpPr>
            <a:xfrm>
              <a:off x="269004" y="767313"/>
              <a:ext cx="1801368" cy="1618488"/>
              <a:chOff x="0" y="0"/>
              <a:chExt cx="1562099" cy="1914525"/>
            </a:xfrm>
          </p:grpSpPr>
          <p:sp>
            <p:nvSpPr>
              <p:cNvPr id="47" name="Rounded Rectangle 2">
                <a:extLst>
                  <a:ext uri="{FF2B5EF4-FFF2-40B4-BE49-F238E27FC236}">
                    <a16:creationId xmlns:a16="http://schemas.microsoft.com/office/drawing/2014/main" id="{00000000-0008-0000-0100-000003000000}"/>
                  </a:ext>
                </a:extLst>
              </p:cNvPr>
              <p:cNvSpPr/>
              <p:nvPr/>
            </p:nvSpPr>
            <p:spPr>
              <a:xfrm>
                <a:off x="0" y="190501"/>
                <a:ext cx="1562099" cy="1724024"/>
              </a:xfrm>
              <a:prstGeom prst="roundRect">
                <a:avLst/>
              </a:prstGeom>
              <a:solidFill>
                <a:sysClr val="window" lastClr="FFFFFF"/>
              </a:solidFill>
              <a:ln>
                <a:noFill/>
              </a:ln>
              <a:effectLst>
                <a:outerShdw blurRad="50800" dist="63500" dir="2700000" sx="102000" sy="102000" algn="tl" rotWithShape="0">
                  <a:schemeClr val="accent1">
                    <a:alpha val="9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bIns="9144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Masonry Repointing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MHS EPDM Roof (scheduled)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Doors and Hardware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Window Replacement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Wall, Ceiling &amp; Floor Finishes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Lockers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Food Service Equipment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MEP System Updates</a:t>
                </a:r>
              </a:p>
              <a:p>
                <a:pPr marL="0" indent="0" algn="ctr">
                  <a:lnSpc>
                    <a:spcPts val="1200"/>
                  </a:lnSpc>
                </a:pPr>
                <a:endParaRPr lang="en-US" sz="800" baseline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48" name="TextBox 3">
                <a:extLst>
                  <a:ext uri="{FF2B5EF4-FFF2-40B4-BE49-F238E27FC236}">
                    <a16:creationId xmlns:a16="http://schemas.microsoft.com/office/drawing/2014/main" id="{00000000-0008-0000-0100-000004000000}"/>
                  </a:ext>
                </a:extLst>
              </p:cNvPr>
              <p:cNvSpPr txBox="1"/>
              <p:nvPr/>
            </p:nvSpPr>
            <p:spPr>
              <a:xfrm>
                <a:off x="9524" y="0"/>
                <a:ext cx="1552575" cy="238125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900" b="1">
                    <a:latin typeface="Arial" pitchFamily="34" charset="0"/>
                    <a:cs typeface="Arial" pitchFamily="34" charset="0"/>
                  </a:rPr>
                  <a:t>0-5 Years</a:t>
                </a:r>
              </a:p>
            </p:txBody>
          </p: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00000000-0008-0000-0100-000008000000}"/>
                </a:ext>
              </a:extLst>
            </p:cNvPr>
            <p:cNvGrpSpPr/>
            <p:nvPr/>
          </p:nvGrpSpPr>
          <p:grpSpPr>
            <a:xfrm>
              <a:off x="2193730" y="792381"/>
              <a:ext cx="1801370" cy="1618487"/>
              <a:chOff x="2266950" y="1"/>
              <a:chExt cx="1562100" cy="1914523"/>
            </a:xfrm>
            <a:solidFill>
              <a:sysClr val="window" lastClr="FFFFFF"/>
            </a:solidFill>
            <a:effectLst/>
          </p:grpSpPr>
          <p:sp>
            <p:nvSpPr>
              <p:cNvPr id="45" name="Rounded Rectangle 4">
                <a:extLst>
                  <a:ext uri="{FF2B5EF4-FFF2-40B4-BE49-F238E27FC236}">
                    <a16:creationId xmlns:a16="http://schemas.microsoft.com/office/drawing/2014/main" id="{00000000-0008-0000-0100-000005000000}"/>
                  </a:ext>
                </a:extLst>
              </p:cNvPr>
              <p:cNvSpPr/>
              <p:nvPr/>
            </p:nvSpPr>
            <p:spPr>
              <a:xfrm>
                <a:off x="2266950" y="190501"/>
                <a:ext cx="1562099" cy="1724023"/>
              </a:xfrm>
              <a:prstGeom prst="roundRect">
                <a:avLst/>
              </a:prstGeom>
              <a:solidFill>
                <a:sysClr val="window" lastClr="FFFFFF"/>
              </a:solidFill>
              <a:ln>
                <a:noFill/>
              </a:ln>
              <a:effectLst>
                <a:outerShdw blurRad="50800" dist="63500" dir="2700000" sx="102000" sy="102000" algn="tl" rotWithShape="0">
                  <a:schemeClr val="accent2">
                    <a:alpha val="9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Asphalt Paving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Concrete Sidewalks and Curbs</a:t>
                </a:r>
              </a:p>
            </p:txBody>
          </p:sp>
          <p:sp>
            <p:nvSpPr>
              <p:cNvPr id="46" name="TextBox 5">
                <a:extLst>
                  <a:ext uri="{FF2B5EF4-FFF2-40B4-BE49-F238E27FC236}">
                    <a16:creationId xmlns:a16="http://schemas.microsoft.com/office/drawing/2014/main" id="{00000000-0008-0000-0100-000006000000}"/>
                  </a:ext>
                </a:extLst>
              </p:cNvPr>
              <p:cNvSpPr txBox="1"/>
              <p:nvPr/>
            </p:nvSpPr>
            <p:spPr>
              <a:xfrm>
                <a:off x="2276475" y="1"/>
                <a:ext cx="1552575" cy="2381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/>
                <a:r>
                  <a:rPr lang="en-US" sz="900" b="1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6-10 Years</a:t>
                </a:r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00000000-0008-0000-0100-00000B000000}"/>
                </a:ext>
              </a:extLst>
            </p:cNvPr>
            <p:cNvGrpSpPr/>
            <p:nvPr/>
          </p:nvGrpSpPr>
          <p:grpSpPr>
            <a:xfrm>
              <a:off x="306157" y="2473191"/>
              <a:ext cx="1801368" cy="1618488"/>
              <a:chOff x="0" y="2181225"/>
              <a:chExt cx="1562099" cy="1914526"/>
            </a:xfrm>
          </p:grpSpPr>
          <p:sp>
            <p:nvSpPr>
              <p:cNvPr id="43" name="Rounded Rectangle 11">
                <a:extLst>
                  <a:ext uri="{FF2B5EF4-FFF2-40B4-BE49-F238E27FC236}">
                    <a16:creationId xmlns:a16="http://schemas.microsoft.com/office/drawing/2014/main" id="{00000000-0008-0000-0100-00000C000000}"/>
                  </a:ext>
                </a:extLst>
              </p:cNvPr>
              <p:cNvSpPr/>
              <p:nvPr/>
            </p:nvSpPr>
            <p:spPr>
              <a:xfrm>
                <a:off x="0" y="2371727"/>
                <a:ext cx="1562099" cy="1724024"/>
              </a:xfrm>
              <a:prstGeom prst="roundRect">
                <a:avLst/>
              </a:prstGeom>
              <a:solidFill>
                <a:sysClr val="window" lastClr="FFFFFF"/>
              </a:solidFill>
              <a:ln>
                <a:noFill/>
              </a:ln>
              <a:effectLst>
                <a:outerShdw blurRad="50800" dist="63500" dir="2700000" sx="102000" sy="102000" algn="tl" rotWithShape="0">
                  <a:schemeClr val="accent3">
                    <a:alpha val="9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Metal Panels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Interactive Whiteboards</a:t>
                </a:r>
              </a:p>
              <a:p>
                <a:pPr marL="0" indent="0" algn="ctr">
                  <a:lnSpc>
                    <a:spcPts val="1200"/>
                  </a:lnSpc>
                </a:pPr>
                <a:r>
                  <a:rPr lang="en-US" sz="800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Exterior Site Lighting</a:t>
                </a:r>
              </a:p>
            </p:txBody>
          </p:sp>
          <p:sp>
            <p:nvSpPr>
              <p:cNvPr id="44" name="TextBox 12">
                <a:extLst>
                  <a:ext uri="{FF2B5EF4-FFF2-40B4-BE49-F238E27FC236}">
                    <a16:creationId xmlns:a16="http://schemas.microsoft.com/office/drawing/2014/main" id="{00000000-0008-0000-0100-00000D000000}"/>
                  </a:ext>
                </a:extLst>
              </p:cNvPr>
              <p:cNvSpPr txBox="1"/>
              <p:nvPr/>
            </p:nvSpPr>
            <p:spPr>
              <a:xfrm>
                <a:off x="9524" y="2181225"/>
                <a:ext cx="1552575" cy="2381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/>
                <a:r>
                  <a:rPr lang="en-US" sz="900" b="1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11-15 Years</a:t>
                </a: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00000000-0008-0000-0100-00000E000000}"/>
                </a:ext>
              </a:extLst>
            </p:cNvPr>
            <p:cNvGrpSpPr/>
            <p:nvPr/>
          </p:nvGrpSpPr>
          <p:grpSpPr>
            <a:xfrm>
              <a:off x="2191755" y="2463224"/>
              <a:ext cx="1801368" cy="1647063"/>
              <a:chOff x="2266950" y="2152649"/>
              <a:chExt cx="1562099" cy="1948327"/>
            </a:xfrm>
          </p:grpSpPr>
          <p:sp>
            <p:nvSpPr>
              <p:cNvPr id="40" name="Rounded Rectangle 14">
                <a:extLst>
                  <a:ext uri="{FF2B5EF4-FFF2-40B4-BE49-F238E27FC236}">
                    <a16:creationId xmlns:a16="http://schemas.microsoft.com/office/drawing/2014/main" id="{00000000-0008-0000-0100-00000F000000}"/>
                  </a:ext>
                </a:extLst>
              </p:cNvPr>
              <p:cNvSpPr/>
              <p:nvPr/>
            </p:nvSpPr>
            <p:spPr>
              <a:xfrm>
                <a:off x="2266950" y="2376952"/>
                <a:ext cx="1562099" cy="1724024"/>
              </a:xfrm>
              <a:prstGeom prst="roundRect">
                <a:avLst/>
              </a:prstGeom>
              <a:solidFill>
                <a:sysClr val="window" lastClr="FFFFFF"/>
              </a:solidFill>
              <a:ln>
                <a:noFill/>
              </a:ln>
              <a:effectLst>
                <a:outerShdw blurRad="50800" dist="63500" dir="2700000" sx="102000" sy="102000" algn="tl" rotWithShape="0">
                  <a:schemeClr val="accent4">
                    <a:alpha val="9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Masonry Repointing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Rubber Base and VCT Flooring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Fire Suppression System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Drinking Fountains</a:t>
                </a: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Roof Drains</a:t>
                </a:r>
              </a:p>
              <a:p>
                <a:pPr marL="0" indent="0" algn="ctr">
                  <a:lnSpc>
                    <a:spcPct val="150000"/>
                  </a:lnSpc>
                </a:pPr>
                <a:endParaRPr lang="en-US" sz="800" baseline="0" dirty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  <a:p>
                <a:pPr marL="0" indent="0" algn="ctr">
                  <a:lnSpc>
                    <a:spcPct val="150000"/>
                  </a:lnSpc>
                </a:pPr>
                <a:r>
                  <a:rPr lang="en-US" sz="800" baseline="0" dirty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                                   </a:t>
                </a:r>
              </a:p>
            </p:txBody>
          </p:sp>
          <p:sp>
            <p:nvSpPr>
              <p:cNvPr id="41" name="TextBox 15">
                <a:extLst>
                  <a:ext uri="{FF2B5EF4-FFF2-40B4-BE49-F238E27FC236}">
                    <a16:creationId xmlns:a16="http://schemas.microsoft.com/office/drawing/2014/main" id="{00000000-0008-0000-0100-000010000000}"/>
                  </a:ext>
                </a:extLst>
              </p:cNvPr>
              <p:cNvSpPr txBox="1"/>
              <p:nvPr/>
            </p:nvSpPr>
            <p:spPr>
              <a:xfrm>
                <a:off x="2276474" y="2152649"/>
                <a:ext cx="1552575" cy="27192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50000"/>
                  </a:lnSpc>
                </a:pPr>
                <a:r>
                  <a:rPr lang="en-US" sz="900" b="1" baseline="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16-20 Years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18269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Chart 24">
            <a:extLst>
              <a:ext uri="{FF2B5EF4-FFF2-40B4-BE49-F238E27FC236}">
                <a16:creationId xmlns:a16="http://schemas.microsoft.com/office/drawing/2014/main" id="{00000000-0008-0000-07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4974497"/>
              </p:ext>
            </p:extLst>
          </p:nvPr>
        </p:nvGraphicFramePr>
        <p:xfrm>
          <a:off x="4017040" y="999550"/>
          <a:ext cx="4932588" cy="5021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62" name="Group 61">
            <a:extLst>
              <a:ext uri="{FF2B5EF4-FFF2-40B4-BE49-F238E27FC236}">
                <a16:creationId xmlns:a16="http://schemas.microsoft.com/office/drawing/2014/main" id="{00000000-0008-0000-0100-000011000000}"/>
              </a:ext>
            </a:extLst>
          </p:cNvPr>
          <p:cNvGrpSpPr/>
          <p:nvPr/>
        </p:nvGrpSpPr>
        <p:grpSpPr>
          <a:xfrm>
            <a:off x="277493" y="4162264"/>
            <a:ext cx="1801368" cy="1685162"/>
            <a:chOff x="1" y="4191001"/>
            <a:chExt cx="1562099" cy="1993391"/>
          </a:xfrm>
          <a:solidFill>
            <a:schemeClr val="bg1"/>
          </a:solidFill>
          <a:effectLst/>
        </p:grpSpPr>
        <p:sp>
          <p:nvSpPr>
            <p:cNvPr id="63" name="Rounded Rectangle 17">
              <a:extLst>
                <a:ext uri="{FF2B5EF4-FFF2-40B4-BE49-F238E27FC236}">
                  <a16:creationId xmlns:a16="http://schemas.microsoft.com/office/drawing/2014/main" id="{00000000-0008-0000-0100-000012000000}"/>
                </a:ext>
              </a:extLst>
            </p:cNvPr>
            <p:cNvSpPr/>
            <p:nvPr/>
          </p:nvSpPr>
          <p:spPr>
            <a:xfrm>
              <a:off x="1" y="4460368"/>
              <a:ext cx="1562099" cy="1724024"/>
            </a:xfrm>
            <a:prstGeom prst="roundRect">
              <a:avLst/>
            </a:prstGeom>
            <a:solidFill>
              <a:sysClr val="window" lastClr="FFFFFF"/>
            </a:solidFill>
            <a:ln>
              <a:noFill/>
            </a:ln>
            <a:effectLst>
              <a:outerShdw blurRad="50800" dist="63500" dir="2700000" sx="102000" sy="102000" algn="tl" rotWithShape="0">
                <a:schemeClr val="accent5">
                  <a:alpha val="9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50000"/>
                </a:lnSpc>
              </a:pPr>
              <a:r>
                <a:rPr lang="en-US" sz="800" baseline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rPr>
                <a:t>Door Hardware</a:t>
              </a:r>
            </a:p>
            <a:p>
              <a:pPr marL="0" indent="0" algn="ctr">
                <a:lnSpc>
                  <a:spcPct val="150000"/>
                </a:lnSpc>
              </a:pPr>
              <a:r>
                <a:rPr lang="en-US" sz="800" baseline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rPr>
                <a:t>Boilers</a:t>
              </a:r>
            </a:p>
          </p:txBody>
        </p:sp>
        <p:sp>
          <p:nvSpPr>
            <p:cNvPr id="64" name="TextBox 18">
              <a:extLst>
                <a:ext uri="{FF2B5EF4-FFF2-40B4-BE49-F238E27FC236}">
                  <a16:creationId xmlns:a16="http://schemas.microsoft.com/office/drawing/2014/main" id="{00000000-0008-0000-0100-000013000000}"/>
                </a:ext>
              </a:extLst>
            </p:cNvPr>
            <p:cNvSpPr txBox="1"/>
            <p:nvPr/>
          </p:nvSpPr>
          <p:spPr>
            <a:xfrm>
              <a:off x="9524" y="4191001"/>
              <a:ext cx="1552575" cy="316996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50000"/>
                </a:lnSpc>
              </a:pPr>
              <a:r>
                <a:rPr lang="en-US" sz="900" b="1" baseline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rPr>
                <a:t>Beyond 20 Years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555322" y="316741"/>
            <a:ext cx="30968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n w="0"/>
                <a:solidFill>
                  <a:srgbClr val="1A5C2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Youngsville High School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01759" y="5925390"/>
            <a:ext cx="8819603" cy="932610"/>
            <a:chOff x="101759" y="5925390"/>
            <a:chExt cx="8819603" cy="932610"/>
          </a:xfrm>
        </p:grpSpPr>
        <p:sp>
          <p:nvSpPr>
            <p:cNvPr id="15" name="Rectangle 14"/>
            <p:cNvSpPr/>
            <p:nvPr/>
          </p:nvSpPr>
          <p:spPr>
            <a:xfrm>
              <a:off x="1008887" y="6110514"/>
              <a:ext cx="7912475" cy="683986"/>
            </a:xfrm>
            <a:prstGeom prst="rect">
              <a:avLst/>
            </a:prstGeom>
            <a:gradFill flip="none" rotWithShape="1">
              <a:gsLst>
                <a:gs pos="23000">
                  <a:srgbClr val="1A5C2D"/>
                </a:gs>
                <a:gs pos="47000">
                  <a:srgbClr val="8BB4AC"/>
                </a:gs>
                <a:gs pos="99000">
                  <a:schemeClr val="bg1"/>
                </a:gs>
                <a:gs pos="61000">
                  <a:srgbClr val="8DB4A9"/>
                </a:gs>
              </a:gsLst>
              <a:lin ang="10800000" scaled="0"/>
              <a:tileRect/>
            </a:gradFill>
            <a:ln w="25400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1054100" y="6743700"/>
              <a:ext cx="7748814" cy="0"/>
            </a:xfrm>
            <a:prstGeom prst="line">
              <a:avLst/>
            </a:prstGeom>
            <a:ln w="12700">
              <a:solidFill>
                <a:srgbClr val="E3DBA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008888" y="6482484"/>
              <a:ext cx="50228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spc="100" dirty="0">
                  <a:solidFill>
                    <a:srgbClr val="1A5C2D"/>
                  </a:solidFill>
                </a:rPr>
                <a:t>Warren County School District Facility Assessments Study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169629" y="6390151"/>
              <a:ext cx="26889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dirty="0">
                  <a:solidFill>
                    <a:schemeClr val="bg1"/>
                  </a:solidFill>
                </a:rPr>
                <a:t>Warren County School District</a:t>
              </a:r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1759" y="5925390"/>
              <a:ext cx="907127" cy="932610"/>
            </a:xfrm>
            <a:prstGeom prst="rect">
              <a:avLst/>
            </a:prstGeom>
          </p:spPr>
        </p:pic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00000000-0008-0000-0100-000007000000}"/>
              </a:ext>
            </a:extLst>
          </p:cNvPr>
          <p:cNvGrpSpPr/>
          <p:nvPr/>
        </p:nvGrpSpPr>
        <p:grpSpPr>
          <a:xfrm>
            <a:off x="246092" y="758846"/>
            <a:ext cx="1801368" cy="1618488"/>
            <a:chOff x="0" y="0"/>
            <a:chExt cx="1562099" cy="1914525"/>
          </a:xfrm>
        </p:grpSpPr>
        <p:sp>
          <p:nvSpPr>
            <p:cNvPr id="71" name="Rounded Rectangle 2">
              <a:extLst>
                <a:ext uri="{FF2B5EF4-FFF2-40B4-BE49-F238E27FC236}">
                  <a16:creationId xmlns:a16="http://schemas.microsoft.com/office/drawing/2014/main" id="{00000000-0008-0000-0100-000003000000}"/>
                </a:ext>
              </a:extLst>
            </p:cNvPr>
            <p:cNvSpPr/>
            <p:nvPr/>
          </p:nvSpPr>
          <p:spPr>
            <a:xfrm>
              <a:off x="0" y="190501"/>
              <a:ext cx="1562099" cy="1724024"/>
            </a:xfrm>
            <a:prstGeom prst="roundRect">
              <a:avLst/>
            </a:prstGeom>
            <a:solidFill>
              <a:sysClr val="window" lastClr="FFFFFF"/>
            </a:solidFill>
            <a:ln>
              <a:noFill/>
            </a:ln>
            <a:effectLst>
              <a:outerShdw blurRad="50800" dist="63500" dir="2700000" sx="102000" sy="102000" algn="tl" rotWithShape="0">
                <a:schemeClr val="accent1">
                  <a:alpha val="9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bIns="9144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1200"/>
                </a:lnSpc>
              </a:pPr>
              <a:r>
                <a:rPr lang="en-US" sz="800" baseline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rPr>
                <a:t>Masonry Repointing</a:t>
              </a:r>
            </a:p>
            <a:p>
              <a:pPr marL="0" indent="0" algn="ctr">
                <a:lnSpc>
                  <a:spcPts val="1200"/>
                </a:lnSpc>
              </a:pPr>
              <a:r>
                <a:rPr lang="en-US" sz="800" baseline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rPr>
                <a:t>Exterior Doors and Storefront</a:t>
              </a:r>
            </a:p>
            <a:p>
              <a:pPr marL="0" indent="0" algn="ctr">
                <a:lnSpc>
                  <a:spcPts val="1200"/>
                </a:lnSpc>
              </a:pPr>
              <a:r>
                <a:rPr lang="en-US" sz="800" baseline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rPr>
                <a:t>Windows</a:t>
              </a:r>
            </a:p>
            <a:p>
              <a:pPr marL="0" indent="0" algn="ctr">
                <a:lnSpc>
                  <a:spcPts val="1200"/>
                </a:lnSpc>
              </a:pPr>
              <a:r>
                <a:rPr lang="en-US" sz="800" baseline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rPr>
                <a:t>Interior Finishes</a:t>
              </a:r>
            </a:p>
            <a:p>
              <a:pPr marL="0" indent="0" algn="ctr">
                <a:lnSpc>
                  <a:spcPts val="1200"/>
                </a:lnSpc>
              </a:pPr>
              <a:r>
                <a:rPr lang="en-US" sz="800" baseline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rPr>
                <a:t>Food Service Equipment</a:t>
              </a:r>
            </a:p>
            <a:p>
              <a:pPr marL="0" indent="0" algn="ctr">
                <a:lnSpc>
                  <a:spcPts val="1200"/>
                </a:lnSpc>
              </a:pPr>
              <a:r>
                <a:rPr lang="en-US" sz="800" baseline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rPr>
                <a:t>MEP System Updates</a:t>
              </a:r>
            </a:p>
            <a:p>
              <a:pPr marL="0" indent="0" algn="ctr">
                <a:lnSpc>
                  <a:spcPts val="1200"/>
                </a:lnSpc>
              </a:pPr>
              <a:r>
                <a:rPr lang="en-US" sz="800" baseline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rPr>
                <a:t>Asphalt and Concrete Sitework</a:t>
              </a:r>
            </a:p>
            <a:p>
              <a:pPr marL="0" indent="0" algn="ctr">
                <a:lnSpc>
                  <a:spcPts val="1200"/>
                </a:lnSpc>
              </a:pPr>
              <a:endParaRPr lang="en-US" sz="800" baseline="0">
                <a:solidFill>
                  <a:schemeClr val="dk1"/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72" name="TextBox 3">
              <a:extLst>
                <a:ext uri="{FF2B5EF4-FFF2-40B4-BE49-F238E27FC236}">
                  <a16:creationId xmlns:a16="http://schemas.microsoft.com/office/drawing/2014/main" id="{00000000-0008-0000-0100-000004000000}"/>
                </a:ext>
              </a:extLst>
            </p:cNvPr>
            <p:cNvSpPr txBox="1"/>
            <p:nvPr/>
          </p:nvSpPr>
          <p:spPr>
            <a:xfrm>
              <a:off x="9524" y="0"/>
              <a:ext cx="1552575" cy="23812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00" b="1">
                  <a:latin typeface="Arial" pitchFamily="34" charset="0"/>
                  <a:cs typeface="Arial" pitchFamily="34" charset="0"/>
                </a:rPr>
                <a:t>0-5 Years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00000000-0008-0000-0100-000008000000}"/>
              </a:ext>
            </a:extLst>
          </p:cNvPr>
          <p:cNvGrpSpPr/>
          <p:nvPr/>
        </p:nvGrpSpPr>
        <p:grpSpPr>
          <a:xfrm>
            <a:off x="2164048" y="775977"/>
            <a:ext cx="1801370" cy="1618487"/>
            <a:chOff x="2266950" y="1"/>
            <a:chExt cx="1562100" cy="1914523"/>
          </a:xfrm>
          <a:solidFill>
            <a:sysClr val="window" lastClr="FFFFFF"/>
          </a:solidFill>
          <a:effectLst/>
        </p:grpSpPr>
        <p:sp>
          <p:nvSpPr>
            <p:cNvPr id="69" name="Rounded Rectangle 4">
              <a:extLst>
                <a:ext uri="{FF2B5EF4-FFF2-40B4-BE49-F238E27FC236}">
                  <a16:creationId xmlns:a16="http://schemas.microsoft.com/office/drawing/2014/main" id="{00000000-0008-0000-0100-000005000000}"/>
                </a:ext>
              </a:extLst>
            </p:cNvPr>
            <p:cNvSpPr/>
            <p:nvPr/>
          </p:nvSpPr>
          <p:spPr>
            <a:xfrm>
              <a:off x="2266950" y="190501"/>
              <a:ext cx="1562099" cy="1724023"/>
            </a:xfrm>
            <a:prstGeom prst="roundRect">
              <a:avLst/>
            </a:prstGeom>
            <a:solidFill>
              <a:sysClr val="window" lastClr="FFFFFF"/>
            </a:solidFill>
            <a:ln>
              <a:noFill/>
            </a:ln>
            <a:effectLst>
              <a:outerShdw blurRad="50800" dist="63500" dir="2700000" sx="102000" sy="102000" algn="tl" rotWithShape="0">
                <a:schemeClr val="accent2">
                  <a:alpha val="9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50000"/>
                </a:lnSpc>
              </a:pPr>
              <a:r>
                <a:rPr lang="en-US" sz="800" baseline="0" dirty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rPr>
                <a:t>Interior Painting</a:t>
              </a:r>
            </a:p>
            <a:p>
              <a:pPr marL="0" indent="0" algn="ctr">
                <a:lnSpc>
                  <a:spcPct val="150000"/>
                </a:lnSpc>
              </a:pPr>
              <a:r>
                <a:rPr lang="en-US" sz="800" baseline="0" dirty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rPr>
                <a:t>Lockers</a:t>
              </a:r>
            </a:p>
            <a:p>
              <a:pPr marL="0" indent="0" algn="ctr">
                <a:lnSpc>
                  <a:spcPct val="150000"/>
                </a:lnSpc>
              </a:pPr>
              <a:r>
                <a:rPr lang="en-US" sz="800" baseline="0" dirty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rPr>
                <a:t>Casework</a:t>
              </a:r>
            </a:p>
            <a:p>
              <a:pPr marL="0" indent="0" algn="ctr">
                <a:lnSpc>
                  <a:spcPct val="150000"/>
                </a:lnSpc>
              </a:pPr>
              <a:r>
                <a:rPr lang="en-US" sz="800" dirty="0">
                  <a:latin typeface="Arial" pitchFamily="34" charset="0"/>
                  <a:cs typeface="Arial" pitchFamily="34" charset="0"/>
                </a:rPr>
                <a:t>Refurbish Auditorium Seating</a:t>
              </a:r>
              <a:endParaRPr lang="en-US" sz="800" baseline="0" dirty="0">
                <a:solidFill>
                  <a:schemeClr val="dk1"/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70" name="TextBox 5">
              <a:extLst>
                <a:ext uri="{FF2B5EF4-FFF2-40B4-BE49-F238E27FC236}">
                  <a16:creationId xmlns:a16="http://schemas.microsoft.com/office/drawing/2014/main" id="{00000000-0008-0000-0100-000006000000}"/>
                </a:ext>
              </a:extLst>
            </p:cNvPr>
            <p:cNvSpPr txBox="1"/>
            <p:nvPr/>
          </p:nvSpPr>
          <p:spPr>
            <a:xfrm>
              <a:off x="2276475" y="1"/>
              <a:ext cx="1552575" cy="23812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/>
              <a:r>
                <a:rPr lang="en-US" sz="900" b="1" baseline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rPr>
                <a:t>6-10 Years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00000000-0008-0000-0100-00000B000000}"/>
              </a:ext>
            </a:extLst>
          </p:cNvPr>
          <p:cNvGrpSpPr/>
          <p:nvPr/>
        </p:nvGrpSpPr>
        <p:grpSpPr>
          <a:xfrm>
            <a:off x="283897" y="2470170"/>
            <a:ext cx="1801368" cy="1618488"/>
            <a:chOff x="0" y="2181225"/>
            <a:chExt cx="1562099" cy="1914526"/>
          </a:xfrm>
        </p:grpSpPr>
        <p:sp>
          <p:nvSpPr>
            <p:cNvPr id="67" name="Rounded Rectangle 11">
              <a:extLst>
                <a:ext uri="{FF2B5EF4-FFF2-40B4-BE49-F238E27FC236}">
                  <a16:creationId xmlns:a16="http://schemas.microsoft.com/office/drawing/2014/main" id="{00000000-0008-0000-0100-00000C000000}"/>
                </a:ext>
              </a:extLst>
            </p:cNvPr>
            <p:cNvSpPr/>
            <p:nvPr/>
          </p:nvSpPr>
          <p:spPr>
            <a:xfrm>
              <a:off x="0" y="2371727"/>
              <a:ext cx="1562099" cy="1724024"/>
            </a:xfrm>
            <a:prstGeom prst="roundRect">
              <a:avLst/>
            </a:prstGeom>
            <a:solidFill>
              <a:sysClr val="window" lastClr="FFFFFF"/>
            </a:solidFill>
            <a:ln>
              <a:noFill/>
            </a:ln>
            <a:effectLst>
              <a:outerShdw blurRad="50800" dist="63500" dir="2700000" sx="102000" sy="102000" algn="tl" rotWithShape="0">
                <a:schemeClr val="accent3">
                  <a:alpha val="9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1200"/>
                </a:lnSpc>
              </a:pPr>
              <a:r>
                <a:rPr lang="en-US" sz="800" baseline="0" dirty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rPr>
                <a:t>Interactive Whiteboards</a:t>
              </a:r>
            </a:p>
            <a:p>
              <a:pPr marL="0" indent="0" algn="ctr">
                <a:lnSpc>
                  <a:spcPts val="1200"/>
                </a:lnSpc>
              </a:pPr>
              <a:r>
                <a:rPr lang="en-US" sz="800" baseline="0" dirty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rPr>
                <a:t>Roof Drains</a:t>
              </a:r>
            </a:p>
            <a:p>
              <a:pPr marL="0" indent="0" algn="ctr">
                <a:lnSpc>
                  <a:spcPts val="1200"/>
                </a:lnSpc>
              </a:pPr>
              <a:r>
                <a:rPr lang="en-US" sz="800" baseline="0" dirty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rPr>
                <a:t>Security System Update</a:t>
              </a:r>
            </a:p>
          </p:txBody>
        </p:sp>
        <p:sp>
          <p:nvSpPr>
            <p:cNvPr id="68" name="TextBox 12">
              <a:extLst>
                <a:ext uri="{FF2B5EF4-FFF2-40B4-BE49-F238E27FC236}">
                  <a16:creationId xmlns:a16="http://schemas.microsoft.com/office/drawing/2014/main" id="{00000000-0008-0000-0100-00000D000000}"/>
                </a:ext>
              </a:extLst>
            </p:cNvPr>
            <p:cNvSpPr txBox="1"/>
            <p:nvPr/>
          </p:nvSpPr>
          <p:spPr>
            <a:xfrm>
              <a:off x="9524" y="2181225"/>
              <a:ext cx="1552575" cy="23812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/>
              <a:r>
                <a:rPr lang="en-US" sz="900" b="1" baseline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rPr>
                <a:t>11-15 Years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00000000-0008-0000-0100-00000E000000}"/>
              </a:ext>
            </a:extLst>
          </p:cNvPr>
          <p:cNvGrpSpPr/>
          <p:nvPr/>
        </p:nvGrpSpPr>
        <p:grpSpPr>
          <a:xfrm>
            <a:off x="2164048" y="2463652"/>
            <a:ext cx="1801368" cy="1647063"/>
            <a:chOff x="2266950" y="2152649"/>
            <a:chExt cx="1562099" cy="1948327"/>
          </a:xfrm>
        </p:grpSpPr>
        <p:sp>
          <p:nvSpPr>
            <p:cNvPr id="65" name="Rounded Rectangle 14">
              <a:extLst>
                <a:ext uri="{FF2B5EF4-FFF2-40B4-BE49-F238E27FC236}">
                  <a16:creationId xmlns:a16="http://schemas.microsoft.com/office/drawing/2014/main" id="{00000000-0008-0000-0100-00000F000000}"/>
                </a:ext>
              </a:extLst>
            </p:cNvPr>
            <p:cNvSpPr/>
            <p:nvPr/>
          </p:nvSpPr>
          <p:spPr>
            <a:xfrm>
              <a:off x="2266950" y="2376952"/>
              <a:ext cx="1562099" cy="1724024"/>
            </a:xfrm>
            <a:prstGeom prst="roundRect">
              <a:avLst/>
            </a:prstGeom>
            <a:solidFill>
              <a:sysClr val="window" lastClr="FFFFFF"/>
            </a:solidFill>
            <a:ln>
              <a:noFill/>
            </a:ln>
            <a:effectLst>
              <a:outerShdw blurRad="50800" dist="63500" dir="2700000" sx="102000" sy="102000" algn="tl" rotWithShape="0">
                <a:schemeClr val="accent4">
                  <a:alpha val="9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50000"/>
                </a:lnSpc>
              </a:pPr>
              <a:r>
                <a:rPr lang="en-US" sz="800" baseline="0" dirty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rPr>
                <a:t>1985 Wood Doors</a:t>
              </a:r>
            </a:p>
            <a:p>
              <a:pPr marL="0" indent="0" algn="ctr">
                <a:lnSpc>
                  <a:spcPct val="150000"/>
                </a:lnSpc>
              </a:pPr>
              <a:r>
                <a:rPr lang="en-US" sz="800" baseline="0" dirty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rPr>
                <a:t>Hydronic Pumps</a:t>
              </a:r>
            </a:p>
            <a:p>
              <a:pPr marL="0" indent="0" algn="ctr">
                <a:lnSpc>
                  <a:spcPct val="150000"/>
                </a:lnSpc>
              </a:pPr>
              <a:r>
                <a:rPr lang="en-US" sz="800" baseline="0" dirty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rPr>
                <a:t>Fire Alarm System</a:t>
              </a:r>
            </a:p>
            <a:p>
              <a:pPr marL="0" indent="0" algn="ctr">
                <a:lnSpc>
                  <a:spcPct val="150000"/>
                </a:lnSpc>
              </a:pPr>
              <a:endParaRPr lang="en-US" sz="800" baseline="0" dirty="0">
                <a:solidFill>
                  <a:schemeClr val="dk1"/>
                </a:solidFill>
                <a:latin typeface="Arial" pitchFamily="34" charset="0"/>
                <a:ea typeface="+mn-ea"/>
                <a:cs typeface="Arial" pitchFamily="34" charset="0"/>
              </a:endParaRPr>
            </a:p>
            <a:p>
              <a:pPr marL="0" indent="0" algn="ctr">
                <a:lnSpc>
                  <a:spcPct val="150000"/>
                </a:lnSpc>
              </a:pPr>
              <a:r>
                <a:rPr lang="en-US" sz="800" baseline="0" dirty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rPr>
                <a:t>                                    </a:t>
              </a:r>
            </a:p>
          </p:txBody>
        </p:sp>
        <p:sp>
          <p:nvSpPr>
            <p:cNvPr id="66" name="TextBox 15">
              <a:extLst>
                <a:ext uri="{FF2B5EF4-FFF2-40B4-BE49-F238E27FC236}">
                  <a16:creationId xmlns:a16="http://schemas.microsoft.com/office/drawing/2014/main" id="{00000000-0008-0000-0100-000010000000}"/>
                </a:ext>
              </a:extLst>
            </p:cNvPr>
            <p:cNvSpPr txBox="1"/>
            <p:nvPr/>
          </p:nvSpPr>
          <p:spPr>
            <a:xfrm>
              <a:off x="2276474" y="2152649"/>
              <a:ext cx="1552575" cy="271926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50000"/>
                </a:lnSpc>
              </a:pPr>
              <a:r>
                <a:rPr lang="en-US" sz="900" b="1" baseline="0">
                  <a:solidFill>
                    <a:schemeClr val="dk1"/>
                  </a:solidFill>
                  <a:latin typeface="Arial" pitchFamily="34" charset="0"/>
                  <a:ea typeface="+mn-ea"/>
                  <a:cs typeface="Arial" pitchFamily="34" charset="0"/>
                </a:rPr>
                <a:t>16-20 Years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8610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Chart 42">
            <a:extLst>
              <a:ext uri="{FF2B5EF4-FFF2-40B4-BE49-F238E27FC236}">
                <a16:creationId xmlns:a16="http://schemas.microsoft.com/office/drawing/2014/main" id="{00000000-0008-0000-07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9500894"/>
              </p:ext>
            </p:extLst>
          </p:nvPr>
        </p:nvGraphicFramePr>
        <p:xfrm>
          <a:off x="1496883" y="869300"/>
          <a:ext cx="2560320" cy="254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1" name="Chart 40">
            <a:extLst>
              <a:ext uri="{FF2B5EF4-FFF2-40B4-BE49-F238E27FC236}">
                <a16:creationId xmlns:a16="http://schemas.microsoft.com/office/drawing/2014/main" id="{00000000-0008-0000-07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4897774"/>
              </p:ext>
            </p:extLst>
          </p:nvPr>
        </p:nvGraphicFramePr>
        <p:xfrm>
          <a:off x="4905778" y="875405"/>
          <a:ext cx="2560320" cy="254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6" name="Chart 35">
            <a:extLst>
              <a:ext uri="{FF2B5EF4-FFF2-40B4-BE49-F238E27FC236}">
                <a16:creationId xmlns:a16="http://schemas.microsoft.com/office/drawing/2014/main" id="{00000000-0008-0000-07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1027071"/>
              </p:ext>
            </p:extLst>
          </p:nvPr>
        </p:nvGraphicFramePr>
        <p:xfrm>
          <a:off x="1496883" y="3378365"/>
          <a:ext cx="2560320" cy="254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3" name="Chart 32">
            <a:extLst>
              <a:ext uri="{FF2B5EF4-FFF2-40B4-BE49-F238E27FC236}">
                <a16:creationId xmlns:a16="http://schemas.microsoft.com/office/drawing/2014/main" id="{00000000-0008-0000-07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367520"/>
              </p:ext>
            </p:extLst>
          </p:nvPr>
        </p:nvGraphicFramePr>
        <p:xfrm>
          <a:off x="4898493" y="3380966"/>
          <a:ext cx="2560320" cy="254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55322" y="316741"/>
            <a:ext cx="1373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n w="0"/>
                <a:solidFill>
                  <a:srgbClr val="1A5C2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Summary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01759" y="5925390"/>
            <a:ext cx="8819603" cy="932610"/>
            <a:chOff x="101759" y="5925390"/>
            <a:chExt cx="8819603" cy="932610"/>
          </a:xfrm>
        </p:grpSpPr>
        <p:sp>
          <p:nvSpPr>
            <p:cNvPr id="15" name="Rectangle 14"/>
            <p:cNvSpPr/>
            <p:nvPr/>
          </p:nvSpPr>
          <p:spPr>
            <a:xfrm>
              <a:off x="1008887" y="6110514"/>
              <a:ext cx="7912475" cy="683986"/>
            </a:xfrm>
            <a:prstGeom prst="rect">
              <a:avLst/>
            </a:prstGeom>
            <a:gradFill flip="none" rotWithShape="1">
              <a:gsLst>
                <a:gs pos="23000">
                  <a:srgbClr val="1A5C2D"/>
                </a:gs>
                <a:gs pos="47000">
                  <a:srgbClr val="8BB4AC"/>
                </a:gs>
                <a:gs pos="99000">
                  <a:schemeClr val="bg1"/>
                </a:gs>
                <a:gs pos="61000">
                  <a:srgbClr val="8DB4A9"/>
                </a:gs>
              </a:gsLst>
              <a:lin ang="10800000" scaled="0"/>
              <a:tileRect/>
            </a:gradFill>
            <a:ln w="25400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1054100" y="6743700"/>
              <a:ext cx="7748814" cy="0"/>
            </a:xfrm>
            <a:prstGeom prst="line">
              <a:avLst/>
            </a:prstGeom>
            <a:ln w="12700">
              <a:solidFill>
                <a:srgbClr val="E3DBA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008888" y="6482484"/>
              <a:ext cx="50228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spc="100" dirty="0">
                  <a:solidFill>
                    <a:srgbClr val="1A5C2D"/>
                  </a:solidFill>
                </a:rPr>
                <a:t>Warren County School District Facility Assessments Study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169629" y="6390151"/>
              <a:ext cx="26889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dirty="0">
                  <a:solidFill>
                    <a:schemeClr val="bg1"/>
                  </a:solidFill>
                </a:rPr>
                <a:t>Warren County School District</a:t>
              </a:r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1759" y="5925390"/>
              <a:ext cx="907127" cy="9326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67270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42683DD40F944E80253EF31934ACCE" ma:contentTypeVersion="12" ma:contentTypeDescription="Create a new document." ma:contentTypeScope="" ma:versionID="0f94dec6d7e56c0906e94d794ad10cc7">
  <xsd:schema xmlns:xsd="http://www.w3.org/2001/XMLSchema" xmlns:xs="http://www.w3.org/2001/XMLSchema" xmlns:p="http://schemas.microsoft.com/office/2006/metadata/properties" xmlns:ns2="5b9faa46-55fa-4a73-9de3-9b3373a7b751" xmlns:ns3="bdc18a14-880f-4272-8cd0-77f959742fe4" targetNamespace="http://schemas.microsoft.com/office/2006/metadata/properties" ma:root="true" ma:fieldsID="df35fbf0b2dd54458e460051afead90a" ns2:_="" ns3:_="">
    <xsd:import namespace="5b9faa46-55fa-4a73-9de3-9b3373a7b751"/>
    <xsd:import namespace="bdc18a14-880f-4272-8cd0-77f959742f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9faa46-55fa-4a73-9de3-9b3373a7b7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c18a14-880f-4272-8cd0-77f959742fe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2CE7BD9-DBEB-404B-B804-1C7D12D4D2F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C2972A-0A27-4F85-9CCC-4DA5A0390558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terms/"/>
    <ds:schemaRef ds:uri="http://schemas.microsoft.com/office/2006/metadata/properties"/>
    <ds:schemaRef ds:uri="bdc18a14-880f-4272-8cd0-77f959742fe4"/>
    <ds:schemaRef ds:uri="http://schemas.openxmlformats.org/package/2006/metadata/core-properties"/>
    <ds:schemaRef ds:uri="5b9faa46-55fa-4a73-9de3-9b3373a7b751"/>
  </ds:schemaRefs>
</ds:datastoreItem>
</file>

<file path=customXml/itemProps3.xml><?xml version="1.0" encoding="utf-8"?>
<ds:datastoreItem xmlns:ds="http://schemas.openxmlformats.org/officeDocument/2006/customXml" ds:itemID="{0971886C-8E3E-4C13-A04A-500A0F3ED6B6}">
  <ds:schemaRefs>
    <ds:schemaRef ds:uri="5b9faa46-55fa-4a73-9de3-9b3373a7b751"/>
    <ds:schemaRef ds:uri="bdc18a14-880f-4272-8cd0-77f959742fe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4747</TotalTime>
  <Words>815</Words>
  <Application>Microsoft Office PowerPoint</Application>
  <PresentationFormat>On-screen Show (4:3)</PresentationFormat>
  <Paragraphs>303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Thomas &amp; Williamson: Program Management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Thomas</dc:creator>
  <cp:lastModifiedBy>Huck, Ruth</cp:lastModifiedBy>
  <cp:revision>446</cp:revision>
  <cp:lastPrinted>2014-12-15T18:36:35Z</cp:lastPrinted>
  <dcterms:created xsi:type="dcterms:W3CDTF">2014-09-08T14:08:49Z</dcterms:created>
  <dcterms:modified xsi:type="dcterms:W3CDTF">2021-02-22T20:42:49Z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0x010100F442683DD40F944E80253EF31934ACCE</vt:lpwstr>
  </property>
</Properties>
</file>