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D57FB-A6E6-610B-8B3B-389CE75F2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9556E-EC8C-BEDA-B57F-AA6B60094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B9E8-BDB7-3961-9CE0-1923F968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B4B05-EF63-4CEE-43FA-6E30E25C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214CA-3581-6104-4E1E-3867CE2D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92E7-F5CF-9689-048B-B894CCF9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653AD-47A7-87DD-179D-84332D32D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BC477-2862-7F95-735A-161EE8D5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3E03-5FEF-9FD6-BC87-EF488550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A874B-9B0C-A911-1B07-CE2D8720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4E295-DAD0-D84E-C0F5-85A697E0D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3462C-647C-ECB6-1908-202576EE6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4EE4C-EEC9-B2DA-3E02-7344E3D4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C7D94-CF7A-1F2C-1AE9-EC224F83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707-1BAB-65E8-3621-517E827B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2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CA25-86EF-848E-3B9B-E5793B8C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8D36-0150-DFA5-2BA9-07FDBAFA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690CF-DCA6-BFBC-857C-8C85B859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8588-5339-3653-5DD6-5917764C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90D89-3520-4625-7D64-454C5D4D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BCAF-695A-F209-2348-9585A43F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FECBC-0D4C-7758-0BD0-F1A6FADB6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178AF-AF1B-C80B-77BE-F243DFB5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B4AE9-049B-1074-5092-4FEAC06C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49F93-AA8B-D601-3660-C2BDC4A2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A35B-8351-FAFC-37CA-5DA45F94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F3C3-DF5A-D6C5-55C4-12C3DDE83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1E149-CF2B-408F-0B88-FCA404EFD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8C1F2-7679-5B2B-AD44-1EF62EE0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0024E-149C-D409-7245-636E74DC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B2439-125B-FFC4-00F8-7D21EBE4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9F3A-4A4D-E451-C9B4-0EA9A47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28779-F366-F2B0-921D-01E7FFE5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A6B88-DEB9-2D26-B452-AEE8F7CB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C5379-0BFD-B2E2-F35B-796A31071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DF4DD-C886-B806-55D8-B893D5422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987F5-9A50-F102-472A-9EB863FE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FCF645-5BC0-41B5-2EF2-5431F11F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2AD02-3761-90BA-C1A9-D8CFF77A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3E8D-5782-76E1-46C1-8A5FA63E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79454-349C-90F6-CD00-60EC73CD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BC7E7-6476-2111-A3B3-C0D0DE6F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5BAB7-21E4-6BAB-5C82-6E17D758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175AA-420C-736B-4DEE-FCF796C6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44021-6FE0-BA1E-8E67-BB41604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56196-BEF6-0945-61DD-8B2AA9D1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1B4D-B1C6-3A85-BCD9-3928FC9C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C098-9169-F262-8F1E-E2442436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DF4C3-E244-C24B-455C-FE8410105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71C1F-9283-ECED-E6DF-E2D0A507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1B95C-71A1-B2DB-D4BF-F5EF4785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B3829-3907-A1D4-020E-0C21ECA6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AB23-8E17-A284-92A5-CC9A6635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E27AE-27EA-7A14-D4EB-E758ED40A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E502E-B404-4085-298A-2DEDFA02F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9A0DE-0853-7B83-1310-6A872AEC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7C264-3E81-5A5C-F9D2-352978FD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3674E-02F9-9AD1-C585-576CC3C9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3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34FAA-ABE4-129B-1010-31619E21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473B8-56A0-71E8-086D-F71534694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ACD3D-2B32-7019-7A0C-02732512B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683E-830A-4D1A-853C-7CF58CF7D44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55A07-CD94-0DC1-0AC4-A5B85CE6D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A4B7C-8364-450E-C198-892DB9521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2CC1-8277-4DD3-AF92-7DDEFF30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563E9F-0EF1-D008-1C18-9FCC4FC5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02" y="199456"/>
            <a:ext cx="7170996" cy="64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0B9A2-60F2-D9F8-448E-4E46B6C1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74" y="306294"/>
            <a:ext cx="7736852" cy="62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AE06E-FCBD-445C-9E95-8C08C3D6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52" y="274622"/>
            <a:ext cx="7004095" cy="63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2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B4AF3-90B1-C75E-AE6B-160C3DB0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20" y="169479"/>
            <a:ext cx="7237559" cy="65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7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1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Thomas</dc:creator>
  <cp:lastModifiedBy>Huck, Ruth</cp:lastModifiedBy>
  <cp:revision>1</cp:revision>
  <dcterms:created xsi:type="dcterms:W3CDTF">2022-11-07T22:42:14Z</dcterms:created>
  <dcterms:modified xsi:type="dcterms:W3CDTF">2022-11-07T23:18:54Z</dcterms:modified>
</cp:coreProperties>
</file>